
<file path=[Content_Types].xml><?xml version="1.0" encoding="utf-8"?>
<Types xmlns="http://schemas.openxmlformats.org/package/2006/content-types"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diagrams/colors22.xml" ContentType="application/vnd.openxmlformats-officedocument.drawingml.diagramColors+xml"/>
  <Override PartName="/ppt/slides/slide36.xml" ContentType="application/vnd.openxmlformats-officedocument.presentationml.slide+xml"/>
  <Override PartName="/ppt/diagrams/colors11.xml" ContentType="application/vnd.openxmlformats-officedocument.drawingml.diagramColors+xml"/>
  <Override PartName="/ppt/diagrams/data24.xml" ContentType="application/vnd.openxmlformats-officedocument.drawingml.diagramData+xml"/>
  <Override PartName="/ppt/slides/slide25.xml" ContentType="application/vnd.openxmlformats-officedocument.presentationml.slid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quickStyle17.xml" ContentType="application/vnd.openxmlformats-officedocument.drawingml.diagramStyle+xml"/>
  <Override PartName="/ppt/diagrams/drawing18.xml" ContentType="application/vnd.ms-office.drawingml.diagramDrawing+xml"/>
  <Override PartName="/ppt/tableStyles.xml" ContentType="application/vnd.openxmlformats-officedocument.presentationml.tableStyles+xml"/>
  <Override PartName="/ppt/diagrams/layout17.xml" ContentType="application/vnd.openxmlformats-officedocument.drawingml.diagramLayout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Override PartName="/ppt/diagrams/drawing14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rawing7.xml" ContentType="application/vnd.ms-office.drawingml.diagramDrawing+xml"/>
  <Override PartName="/ppt/diagrams/layout13.xml" ContentType="application/vnd.openxmlformats-officedocument.drawingml.diagramLayout+xml"/>
  <Override PartName="/ppt/diagrams/quickStyle20.xml" ContentType="application/vnd.openxmlformats-officedocument.drawingml.diagramStyle+xml"/>
  <Override PartName="/ppt/diagrams/drawing21.xml" ContentType="application/vnd.ms-office.drawingml.diagramDrawing+xml"/>
  <Override PartName="/ppt/diagrams/layout24.xml" ContentType="application/vnd.openxmlformats-officedocument.drawingml.diagramLayout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colors16.xml" ContentType="application/vnd.openxmlformats-officedocument.drawingml.diagramColors+xml"/>
  <Override PartName="/ppt/diagrams/data18.xml" ContentType="application/vnd.openxmlformats-officedocument.drawingml.diagramData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drawing3.xml" ContentType="application/vnd.ms-office.drawingml.diagramDrawing+xml"/>
  <Override PartName="/ppt/diagrams/colors12.xml" ContentType="application/vnd.openxmlformats-officedocument.drawingml.diagramColors+xml"/>
  <Override PartName="/ppt/diagrams/layout20.xml" ContentType="application/vnd.openxmlformats-officedocument.drawingml.diagramLayout+xml"/>
  <Override PartName="/ppt/diagrams/colors23.xml" ContentType="application/vnd.openxmlformats-officedocument.drawingml.diagramColors+xml"/>
  <Override PartName="/ppt/diagrams/data25.xml" ContentType="application/vnd.openxmlformats-officedocument.drawingml.diagramData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drawing19.xml" ContentType="application/vnd.ms-office.drawingml.diagramDrawing+xml"/>
  <Override PartName="/ppt/diagrams/data21.xml" ContentType="application/vnd.openxmlformats-officedocument.drawingml.diagramData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ppt/diagrams/layout6.xml" ContentType="application/vnd.openxmlformats-officedocument.drawingml.diagramLayout+xml"/>
  <Override PartName="/ppt/diagrams/data10.xml" ContentType="application/vnd.openxmlformats-officedocument.drawingml.diagramData+xml"/>
  <Override PartName="/ppt/diagrams/quickStyle18.xml" ContentType="application/vnd.openxmlformats-officedocument.drawingml.diagramStyl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diagrams/drawing15.xml" ContentType="application/vnd.ms-office.drawingml.diagramDrawing+xml"/>
  <Override PartName="/ppt/diagrams/layout18.xml" ContentType="application/vnd.openxmlformats-officedocument.drawingml.diagramLayout+xml"/>
  <Override PartName="/ppt/diagrams/quickStyle25.xml" ContentType="application/vnd.openxmlformats-officedocument.drawingml.diagramStyle+xml"/>
  <Override PartName="/ppt/diagrams/drawing26.xml" ContentType="application/vnd.ms-office.drawingml.diagramDrawing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rawing8.xml" ContentType="application/vnd.ms-office.drawingml.diagramDrawing+xml"/>
  <Override PartName="/ppt/diagrams/layout25.xml" ContentType="application/vnd.openxmlformats-officedocument.drawingml.diagramLayout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diagrams/layout14.xml" ContentType="application/vnd.openxmlformats-officedocument.drawingml.diagramLayout+xml"/>
  <Override PartName="/ppt/diagrams/colors17.xml" ContentType="application/vnd.openxmlformats-officedocument.drawingml.diagramColors+xml"/>
  <Override PartName="/ppt/diagrams/quickStyle21.xml" ContentType="application/vnd.openxmlformats-officedocument.drawingml.diagramStyle+xml"/>
  <Override PartName="/ppt/diagrams/drawing22.xml" ContentType="application/vnd.ms-office.drawingml.diagramDrawing+xml"/>
  <Override PartName="/ppt/slides/slide49.xml" ContentType="application/vnd.openxmlformats-officedocument.presentationml.slide+xml"/>
  <Override PartName="/ppt/diagrams/drawing4.xml" ContentType="application/vnd.ms-office.drawingml.diagramDrawing+xml"/>
  <Override PartName="/ppt/diagrams/data19.xml" ContentType="application/vnd.openxmlformats-officedocument.drawingml.diagramData+xml"/>
  <Override PartName="/ppt/diagrams/layout21.xml" ContentType="application/vnd.openxmlformats-officedocument.drawingml.diagramLayout+xml"/>
  <Override PartName="/ppt/diagrams/colors24.xml" ContentType="application/vnd.openxmlformats-officedocument.drawingml.diagramColor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diagrams/data26.xml" ContentType="application/vnd.openxmlformats-officedocument.drawingml.diagramData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diagrams/data15.xml" ContentType="application/vnd.openxmlformats-officedocument.drawingml.diagramData+xml"/>
  <Override PartName="/ppt/diagrams/colors20.xml" ContentType="application/vnd.openxmlformats-officedocument.drawingml.diagramColor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diagrams/data11.xml" ContentType="application/vnd.openxmlformats-officedocument.drawingml.diagramData+xml"/>
  <Override PartName="/ppt/diagrams/quickStyle19.xml" ContentType="application/vnd.openxmlformats-officedocument.drawingml.diagramStyle+xml"/>
  <Override PartName="/ppt/diagrams/data22.xml" ContentType="application/vnd.openxmlformats-officedocument.drawingml.diagramData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diagrams/quickStyle26.xml" ContentType="application/vnd.openxmlformats-officedocument.drawingml.diagramStyl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diagrams/quickStyle15.xml" ContentType="application/vnd.openxmlformats-officedocument.drawingml.diagramStyle+xml"/>
  <Override PartName="/ppt/diagrams/drawing16.xml" ContentType="application/vnd.ms-office.drawingml.diagramDrawing+xml"/>
  <Override PartName="/ppt/diagrams/layout19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rawing9.xml" ContentType="application/vnd.ms-office.drawingml.diagramDrawing+xml"/>
  <Override PartName="/ppt/diagrams/layout15.xml" ContentType="application/vnd.openxmlformats-officedocument.drawingml.diagramLayout+xml"/>
  <Override PartName="/ppt/diagrams/quickStyle22.xml" ContentType="application/vnd.openxmlformats-officedocument.drawingml.diagramStyle+xml"/>
  <Override PartName="/ppt/diagrams/drawing23.xml" ContentType="application/vnd.ms-office.drawingml.diagramDrawing+xml"/>
  <Override PartName="/ppt/diagrams/layout26.xml" ContentType="application/vnd.openxmlformats-officedocument.drawingml.diagramLayout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diagrams/colors18.xml" ContentType="application/vnd.openxmlformats-officedocument.drawingml.diagramColors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diagrams/drawing5.xml" ContentType="application/vnd.ms-office.drawingml.diagramDrawing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diagrams/layout22.xml" ContentType="application/vnd.openxmlformats-officedocument.drawingml.diagramLayout+xml"/>
  <Override PartName="/ppt/diagrams/colors25.xml" ContentType="application/vnd.openxmlformats-officedocument.drawingml.diagramColors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notesSlides/notesSlide1.xml" ContentType="application/vnd.openxmlformats-officedocument.presentationml.notesSlide+xml"/>
  <Override PartName="/ppt/diagrams/data16.xml" ContentType="application/vnd.openxmlformats-officedocument.drawingml.diagramData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colors10.xml" ContentType="application/vnd.openxmlformats-officedocument.drawingml.diagramColors+xml"/>
  <Override PartName="/ppt/diagrams/colors21.xml" ContentType="application/vnd.openxmlformats-officedocument.drawingml.diagramColors+xml"/>
  <Override PartName="/ppt/diagrams/data23.xml" ContentType="application/vnd.openxmlformats-officedocument.drawingml.diagramData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data9.xml" ContentType="application/vnd.openxmlformats-officedocument.drawingml.diagramData+xml"/>
  <Override PartName="/ppt/diagrams/quickStyle16.xml" ContentType="application/vnd.openxmlformats-officedocument.drawingml.diagramStyle+xml"/>
  <Override PartName="/ppt/diagrams/drawing17.xml" ContentType="application/vnd.ms-office.drawingml.diagramDrawing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quickStyle12.xml" ContentType="application/vnd.openxmlformats-officedocument.drawingml.diagramStyle+xml"/>
  <Override PartName="/ppt/diagrams/drawing13.xml" ContentType="application/vnd.ms-office.drawingml.diagramDrawing+xml"/>
  <Override PartName="/ppt/diagrams/layout16.xml" ContentType="application/vnd.openxmlformats-officedocument.drawingml.diagramLayout+xml"/>
  <Override PartName="/ppt/diagrams/colors19.xml" ContentType="application/vnd.openxmlformats-officedocument.drawingml.diagramColors+xml"/>
  <Override PartName="/ppt/diagrams/quickStyle23.xml" ContentType="application/vnd.openxmlformats-officedocument.drawingml.diagramStyle+xml"/>
  <Override PartName="/ppt/diagrams/drawing24.xml" ContentType="application/vnd.ms-office.drawingml.diagramDrawing+xml"/>
  <Override PartName="/ppt/diagrams/drawing6.xml" ContentType="application/vnd.ms-office.drawingml.diagramDrawing+xml"/>
  <Override PartName="/ppt/diagrams/drawing20.xml" ContentType="application/vnd.ms-office.drawingml.diagramDrawing+xml"/>
  <Override PartName="/ppt/diagrams/layout23.xml" ContentType="application/vnd.openxmlformats-officedocument.drawingml.diagramLayout+xml"/>
  <Override PartName="/ppt/diagrams/colors26.xml" ContentType="application/vnd.openxmlformats-officedocument.drawingml.diagramColors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ppt/diagrams/colors15.xml" ContentType="application/vnd.openxmlformats-officedocument.drawingml.diagramColors+xml"/>
  <Override PartName="/ppt/slides/slide29.xml" ContentType="application/vnd.openxmlformats-officedocument.presentationml.slide+xml"/>
  <Override PartName="/ppt/diagrams/drawing2.xml" ContentType="application/vnd.ms-office.drawingml.diagramDrawing+xml"/>
  <Override PartName="/ppt/diagrams/data17.xml" ContentType="application/vnd.openxmlformats-officedocument.drawingml.diagramData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s/slide32.xml" ContentType="application/vnd.openxmlformats-officedocument.presentationml.slide+xml"/>
  <Override PartName="/ppt/diagrams/data20.xml" ContentType="application/vnd.openxmlformats-officedocument.drawingml.diagramData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quickStyle24.xml" ContentType="application/vnd.openxmlformats-officedocument.drawingml.diagramStyle+xml"/>
  <Override PartName="/ppt/diagrams/drawing25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64"/>
  </p:notesMasterIdLst>
  <p:sldIdLst>
    <p:sldId id="293" r:id="rId2"/>
    <p:sldId id="257" r:id="rId3"/>
    <p:sldId id="258" r:id="rId4"/>
    <p:sldId id="259" r:id="rId5"/>
    <p:sldId id="294" r:id="rId6"/>
    <p:sldId id="260" r:id="rId7"/>
    <p:sldId id="295" r:id="rId8"/>
    <p:sldId id="296" r:id="rId9"/>
    <p:sldId id="261" r:id="rId10"/>
    <p:sldId id="262" r:id="rId11"/>
    <p:sldId id="340" r:id="rId12"/>
    <p:sldId id="301" r:id="rId13"/>
    <p:sldId id="297" r:id="rId14"/>
    <p:sldId id="264" r:id="rId15"/>
    <p:sldId id="298" r:id="rId16"/>
    <p:sldId id="265" r:id="rId17"/>
    <p:sldId id="344" r:id="rId18"/>
    <p:sldId id="266" r:id="rId19"/>
    <p:sldId id="269" r:id="rId20"/>
    <p:sldId id="300" r:id="rId21"/>
    <p:sldId id="271" r:id="rId22"/>
    <p:sldId id="303" r:id="rId23"/>
    <p:sldId id="272" r:id="rId24"/>
    <p:sldId id="305" r:id="rId25"/>
    <p:sldId id="306" r:id="rId26"/>
    <p:sldId id="273" r:id="rId27"/>
    <p:sldId id="307" r:id="rId28"/>
    <p:sldId id="276" r:id="rId29"/>
    <p:sldId id="308" r:id="rId30"/>
    <p:sldId id="309" r:id="rId31"/>
    <p:sldId id="274" r:id="rId32"/>
    <p:sldId id="275" r:id="rId33"/>
    <p:sldId id="311" r:id="rId34"/>
    <p:sldId id="277" r:id="rId35"/>
    <p:sldId id="281" r:id="rId36"/>
    <p:sldId id="312" r:id="rId37"/>
    <p:sldId id="314" r:id="rId38"/>
    <p:sldId id="287" r:id="rId39"/>
    <p:sldId id="315" r:id="rId40"/>
    <p:sldId id="317" r:id="rId41"/>
    <p:sldId id="324" r:id="rId42"/>
    <p:sldId id="319" r:id="rId43"/>
    <p:sldId id="284" r:id="rId44"/>
    <p:sldId id="321" r:id="rId45"/>
    <p:sldId id="332" r:id="rId46"/>
    <p:sldId id="328" r:id="rId47"/>
    <p:sldId id="325" r:id="rId48"/>
    <p:sldId id="327" r:id="rId49"/>
    <p:sldId id="286" r:id="rId50"/>
    <p:sldId id="326" r:id="rId51"/>
    <p:sldId id="285" r:id="rId52"/>
    <p:sldId id="329" r:id="rId53"/>
    <p:sldId id="330" r:id="rId54"/>
    <p:sldId id="335" r:id="rId55"/>
    <p:sldId id="334" r:id="rId56"/>
    <p:sldId id="292" r:id="rId57"/>
    <p:sldId id="342" r:id="rId58"/>
    <p:sldId id="343" r:id="rId59"/>
    <p:sldId id="337" r:id="rId60"/>
    <p:sldId id="279" r:id="rId61"/>
    <p:sldId id="341" r:id="rId62"/>
    <p:sldId id="291" r:id="rId63"/>
  </p:sldIdLst>
  <p:sldSz cx="9144000" cy="6858000" type="screen4x3"/>
  <p:notesSz cx="6813550" cy="99488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 autoAdjust="0"/>
    <p:restoredTop sz="94717" autoAdjust="0"/>
  </p:normalViewPr>
  <p:slideViewPr>
    <p:cSldViewPr>
      <p:cViewPr varScale="1">
        <p:scale>
          <a:sx n="95" d="100"/>
          <a:sy n="95" d="100"/>
        </p:scale>
        <p:origin x="-90" y="-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#4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#4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#4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9967C76-CFF1-4CBB-91B1-634444D83532}" type="doc">
      <dgm:prSet loTypeId="urn:microsoft.com/office/officeart/2005/8/layout/hierarchy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E4E5196-53F1-490D-829E-B4925D170E6A}">
      <dgm:prSet phldrT="[Текст]"/>
      <dgm:spPr/>
      <dgm:t>
        <a:bodyPr/>
        <a:lstStyle/>
        <a:p>
          <a:r>
            <a:rPr lang="ru-RU" dirty="0" smtClean="0"/>
            <a:t>Субъекты управления муниципальной собственностью города Челябинска</a:t>
          </a:r>
          <a:endParaRPr lang="ru-RU" dirty="0"/>
        </a:p>
      </dgm:t>
    </dgm:pt>
    <dgm:pt modelId="{DE5D5C54-6A10-4AA4-B0BA-4F53A6169866}" type="parTrans" cxnId="{16B94B7F-483B-494D-9C63-CAE3E7E1A30C}">
      <dgm:prSet/>
      <dgm:spPr/>
      <dgm:t>
        <a:bodyPr/>
        <a:lstStyle/>
        <a:p>
          <a:endParaRPr lang="ru-RU"/>
        </a:p>
      </dgm:t>
    </dgm:pt>
    <dgm:pt modelId="{B47EC59A-59D9-4114-87D2-6D255B40ED1C}" type="sibTrans" cxnId="{16B94B7F-483B-494D-9C63-CAE3E7E1A30C}">
      <dgm:prSet/>
      <dgm:spPr/>
      <dgm:t>
        <a:bodyPr/>
        <a:lstStyle/>
        <a:p>
          <a:endParaRPr lang="ru-RU"/>
        </a:p>
      </dgm:t>
    </dgm:pt>
    <dgm:pt modelId="{AE799D1A-734F-4FDE-B604-715B59FFB7AD}">
      <dgm:prSet phldrT="[Текст]"/>
      <dgm:spPr/>
      <dgm:t>
        <a:bodyPr/>
        <a:lstStyle/>
        <a:p>
          <a:r>
            <a:rPr lang="ru-RU" dirty="0" smtClean="0"/>
            <a:t>Челябинская городская Дума</a:t>
          </a:r>
          <a:endParaRPr lang="ru-RU" dirty="0"/>
        </a:p>
      </dgm:t>
    </dgm:pt>
    <dgm:pt modelId="{D17EBE98-650D-4C90-8B74-E323AA50751B}" type="parTrans" cxnId="{ED014E01-7116-4569-BC46-57E4754E91A8}">
      <dgm:prSet/>
      <dgm:spPr/>
      <dgm:t>
        <a:bodyPr/>
        <a:lstStyle/>
        <a:p>
          <a:endParaRPr lang="ru-RU"/>
        </a:p>
      </dgm:t>
    </dgm:pt>
    <dgm:pt modelId="{0721F608-E7F0-47FF-86BE-6DEBBAE2EFE4}" type="sibTrans" cxnId="{ED014E01-7116-4569-BC46-57E4754E91A8}">
      <dgm:prSet/>
      <dgm:spPr/>
      <dgm:t>
        <a:bodyPr/>
        <a:lstStyle/>
        <a:p>
          <a:endParaRPr lang="ru-RU"/>
        </a:p>
      </dgm:t>
    </dgm:pt>
    <dgm:pt modelId="{87BA8D4A-F577-4CC5-AC92-305DD21160C1}">
      <dgm:prSet phldrT="[Текст]"/>
      <dgm:spPr>
        <a:solidFill>
          <a:schemeClr val="accent1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ru-RU" dirty="0" smtClean="0"/>
            <a:t>Администрация города Челябинска</a:t>
          </a:r>
          <a:endParaRPr lang="ru-RU" dirty="0"/>
        </a:p>
      </dgm:t>
    </dgm:pt>
    <dgm:pt modelId="{786B68E7-73BB-4E57-9ECA-8D5C161DF5D7}" type="parTrans" cxnId="{60B7BADA-22A1-40EE-80A5-1BEC745EB099}">
      <dgm:prSet/>
      <dgm:spPr/>
      <dgm:t>
        <a:bodyPr/>
        <a:lstStyle/>
        <a:p>
          <a:endParaRPr lang="ru-RU"/>
        </a:p>
      </dgm:t>
    </dgm:pt>
    <dgm:pt modelId="{715F1D97-CB11-4F7F-AEC8-166B4FEBC5FC}" type="sibTrans" cxnId="{60B7BADA-22A1-40EE-80A5-1BEC745EB099}">
      <dgm:prSet/>
      <dgm:spPr/>
      <dgm:t>
        <a:bodyPr/>
        <a:lstStyle/>
        <a:p>
          <a:endParaRPr lang="ru-RU"/>
        </a:p>
      </dgm:t>
    </dgm:pt>
    <dgm:pt modelId="{4E2DC774-53C5-4A2E-9E3A-8CC3FC7B5DB4}" type="pres">
      <dgm:prSet presAssocID="{B9967C76-CFF1-4CBB-91B1-634444D8353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CF455064-9CFB-46BA-9382-42969634435E}" type="pres">
      <dgm:prSet presAssocID="{8E4E5196-53F1-490D-829E-B4925D170E6A}" presName="hierRoot1" presStyleCnt="0"/>
      <dgm:spPr/>
    </dgm:pt>
    <dgm:pt modelId="{113DAACD-74C1-40A1-BE27-6C687690A5A1}" type="pres">
      <dgm:prSet presAssocID="{8E4E5196-53F1-490D-829E-B4925D170E6A}" presName="composite" presStyleCnt="0"/>
      <dgm:spPr/>
    </dgm:pt>
    <dgm:pt modelId="{429F3FF4-7CA4-45E3-ADE9-C816FC2BD322}" type="pres">
      <dgm:prSet presAssocID="{8E4E5196-53F1-490D-829E-B4925D170E6A}" presName="background" presStyleLbl="node0" presStyleIdx="0" presStyleCnt="1"/>
      <dgm:spPr/>
    </dgm:pt>
    <dgm:pt modelId="{F88FE3FF-F7DF-47A8-AC3B-C792CFA863CE}" type="pres">
      <dgm:prSet presAssocID="{8E4E5196-53F1-490D-829E-B4925D170E6A}" presName="text" presStyleLbl="fgAcc0" presStyleIdx="0" presStyleCnt="1" custScaleX="20098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CB7902C-C919-4C00-B914-0E2C6F3E8056}" type="pres">
      <dgm:prSet presAssocID="{8E4E5196-53F1-490D-829E-B4925D170E6A}" presName="hierChild2" presStyleCnt="0"/>
      <dgm:spPr/>
    </dgm:pt>
    <dgm:pt modelId="{965B7A0A-B02C-4EC6-841F-FC6DB3B62D45}" type="pres">
      <dgm:prSet presAssocID="{D17EBE98-650D-4C90-8B74-E323AA50751B}" presName="Name10" presStyleLbl="parChTrans1D2" presStyleIdx="0" presStyleCnt="2"/>
      <dgm:spPr/>
      <dgm:t>
        <a:bodyPr/>
        <a:lstStyle/>
        <a:p>
          <a:endParaRPr lang="ru-RU"/>
        </a:p>
      </dgm:t>
    </dgm:pt>
    <dgm:pt modelId="{918D064B-B18C-4D80-B988-AE48A224BE45}" type="pres">
      <dgm:prSet presAssocID="{AE799D1A-734F-4FDE-B604-715B59FFB7AD}" presName="hierRoot2" presStyleCnt="0"/>
      <dgm:spPr/>
    </dgm:pt>
    <dgm:pt modelId="{F8A34EEE-D9EF-4B52-867B-12BBA8C4BB25}" type="pres">
      <dgm:prSet presAssocID="{AE799D1A-734F-4FDE-B604-715B59FFB7AD}" presName="composite2" presStyleCnt="0"/>
      <dgm:spPr/>
    </dgm:pt>
    <dgm:pt modelId="{6D0DEFAD-7E00-4564-9E90-8A7720794DA1}" type="pres">
      <dgm:prSet presAssocID="{AE799D1A-734F-4FDE-B604-715B59FFB7AD}" presName="background2" presStyleLbl="node2" presStyleIdx="0" presStyleCnt="2"/>
      <dgm:spPr/>
    </dgm:pt>
    <dgm:pt modelId="{E3E64966-2399-487D-AD89-D0A2ED60FD7D}" type="pres">
      <dgm:prSet presAssocID="{AE799D1A-734F-4FDE-B604-715B59FFB7AD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5EB701E-3D86-424F-90C3-68C4413CD6B7}" type="pres">
      <dgm:prSet presAssocID="{AE799D1A-734F-4FDE-B604-715B59FFB7AD}" presName="hierChild3" presStyleCnt="0"/>
      <dgm:spPr/>
    </dgm:pt>
    <dgm:pt modelId="{9043DD3D-6956-4EA6-A479-3BF18B663547}" type="pres">
      <dgm:prSet presAssocID="{786B68E7-73BB-4E57-9ECA-8D5C161DF5D7}" presName="Name10" presStyleLbl="parChTrans1D2" presStyleIdx="1" presStyleCnt="2"/>
      <dgm:spPr/>
      <dgm:t>
        <a:bodyPr/>
        <a:lstStyle/>
        <a:p>
          <a:endParaRPr lang="ru-RU"/>
        </a:p>
      </dgm:t>
    </dgm:pt>
    <dgm:pt modelId="{BF0FD17B-686E-42A1-A757-344EBF9E509F}" type="pres">
      <dgm:prSet presAssocID="{87BA8D4A-F577-4CC5-AC92-305DD21160C1}" presName="hierRoot2" presStyleCnt="0"/>
      <dgm:spPr/>
    </dgm:pt>
    <dgm:pt modelId="{FB07C53B-C228-46FC-910E-9106FB3413D8}" type="pres">
      <dgm:prSet presAssocID="{87BA8D4A-F577-4CC5-AC92-305DD21160C1}" presName="composite2" presStyleCnt="0"/>
      <dgm:spPr/>
    </dgm:pt>
    <dgm:pt modelId="{7420E922-A6A2-478A-A20E-AE92879A85DD}" type="pres">
      <dgm:prSet presAssocID="{87BA8D4A-F577-4CC5-AC92-305DD21160C1}" presName="background2" presStyleLbl="node2" presStyleIdx="1" presStyleCnt="2"/>
      <dgm:spPr/>
    </dgm:pt>
    <dgm:pt modelId="{F1D0B0D7-2291-4989-BE7D-92BF0732EE0C}" type="pres">
      <dgm:prSet presAssocID="{87BA8D4A-F577-4CC5-AC92-305DD21160C1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C43EE83-6872-4005-A2B2-586CF3909332}" type="pres">
      <dgm:prSet presAssocID="{87BA8D4A-F577-4CC5-AC92-305DD21160C1}" presName="hierChild3" presStyleCnt="0"/>
      <dgm:spPr/>
    </dgm:pt>
  </dgm:ptLst>
  <dgm:cxnLst>
    <dgm:cxn modelId="{A7FC9E44-CD79-4E8F-818E-0E09269EEB37}" type="presOf" srcId="{87BA8D4A-F577-4CC5-AC92-305DD21160C1}" destId="{F1D0B0D7-2291-4989-BE7D-92BF0732EE0C}" srcOrd="0" destOrd="0" presId="urn:microsoft.com/office/officeart/2005/8/layout/hierarchy1"/>
    <dgm:cxn modelId="{4851651E-8672-4BD8-B1EE-FBA768085360}" type="presOf" srcId="{786B68E7-73BB-4E57-9ECA-8D5C161DF5D7}" destId="{9043DD3D-6956-4EA6-A479-3BF18B663547}" srcOrd="0" destOrd="0" presId="urn:microsoft.com/office/officeart/2005/8/layout/hierarchy1"/>
    <dgm:cxn modelId="{EBDC8F9F-413C-451D-B3BA-7CB7F5FA6EA3}" type="presOf" srcId="{D17EBE98-650D-4C90-8B74-E323AA50751B}" destId="{965B7A0A-B02C-4EC6-841F-FC6DB3B62D45}" srcOrd="0" destOrd="0" presId="urn:microsoft.com/office/officeart/2005/8/layout/hierarchy1"/>
    <dgm:cxn modelId="{16B94B7F-483B-494D-9C63-CAE3E7E1A30C}" srcId="{B9967C76-CFF1-4CBB-91B1-634444D83532}" destId="{8E4E5196-53F1-490D-829E-B4925D170E6A}" srcOrd="0" destOrd="0" parTransId="{DE5D5C54-6A10-4AA4-B0BA-4F53A6169866}" sibTransId="{B47EC59A-59D9-4114-87D2-6D255B40ED1C}"/>
    <dgm:cxn modelId="{60B7BADA-22A1-40EE-80A5-1BEC745EB099}" srcId="{8E4E5196-53F1-490D-829E-B4925D170E6A}" destId="{87BA8D4A-F577-4CC5-AC92-305DD21160C1}" srcOrd="1" destOrd="0" parTransId="{786B68E7-73BB-4E57-9ECA-8D5C161DF5D7}" sibTransId="{715F1D97-CB11-4F7F-AEC8-166B4FEBC5FC}"/>
    <dgm:cxn modelId="{C91D1AA4-51C5-4335-BD63-683298BF502C}" type="presOf" srcId="{B9967C76-CFF1-4CBB-91B1-634444D83532}" destId="{4E2DC774-53C5-4A2E-9E3A-8CC3FC7B5DB4}" srcOrd="0" destOrd="0" presId="urn:microsoft.com/office/officeart/2005/8/layout/hierarchy1"/>
    <dgm:cxn modelId="{C6FFA505-6C65-4DC0-923B-FBDA44E7C71F}" type="presOf" srcId="{8E4E5196-53F1-490D-829E-B4925D170E6A}" destId="{F88FE3FF-F7DF-47A8-AC3B-C792CFA863CE}" srcOrd="0" destOrd="0" presId="urn:microsoft.com/office/officeart/2005/8/layout/hierarchy1"/>
    <dgm:cxn modelId="{32BFC10C-5FBB-481E-B8C7-7E74AA73E8EE}" type="presOf" srcId="{AE799D1A-734F-4FDE-B604-715B59FFB7AD}" destId="{E3E64966-2399-487D-AD89-D0A2ED60FD7D}" srcOrd="0" destOrd="0" presId="urn:microsoft.com/office/officeart/2005/8/layout/hierarchy1"/>
    <dgm:cxn modelId="{ED014E01-7116-4569-BC46-57E4754E91A8}" srcId="{8E4E5196-53F1-490D-829E-B4925D170E6A}" destId="{AE799D1A-734F-4FDE-B604-715B59FFB7AD}" srcOrd="0" destOrd="0" parTransId="{D17EBE98-650D-4C90-8B74-E323AA50751B}" sibTransId="{0721F608-E7F0-47FF-86BE-6DEBBAE2EFE4}"/>
    <dgm:cxn modelId="{DA540E6A-EC6A-436B-B59F-6539216B39DD}" type="presParOf" srcId="{4E2DC774-53C5-4A2E-9E3A-8CC3FC7B5DB4}" destId="{CF455064-9CFB-46BA-9382-42969634435E}" srcOrd="0" destOrd="0" presId="urn:microsoft.com/office/officeart/2005/8/layout/hierarchy1"/>
    <dgm:cxn modelId="{9FBD2A3E-ABA6-4BC5-A0B0-206BC4C4FA0F}" type="presParOf" srcId="{CF455064-9CFB-46BA-9382-42969634435E}" destId="{113DAACD-74C1-40A1-BE27-6C687690A5A1}" srcOrd="0" destOrd="0" presId="urn:microsoft.com/office/officeart/2005/8/layout/hierarchy1"/>
    <dgm:cxn modelId="{74EAC446-8212-4378-ACBF-A71695FC8964}" type="presParOf" srcId="{113DAACD-74C1-40A1-BE27-6C687690A5A1}" destId="{429F3FF4-7CA4-45E3-ADE9-C816FC2BD322}" srcOrd="0" destOrd="0" presId="urn:microsoft.com/office/officeart/2005/8/layout/hierarchy1"/>
    <dgm:cxn modelId="{41ED40ED-5468-40C4-8282-A68127DD9907}" type="presParOf" srcId="{113DAACD-74C1-40A1-BE27-6C687690A5A1}" destId="{F88FE3FF-F7DF-47A8-AC3B-C792CFA863CE}" srcOrd="1" destOrd="0" presId="urn:microsoft.com/office/officeart/2005/8/layout/hierarchy1"/>
    <dgm:cxn modelId="{B31891ED-8667-496E-9167-C40BB31AA62A}" type="presParOf" srcId="{CF455064-9CFB-46BA-9382-42969634435E}" destId="{ECB7902C-C919-4C00-B914-0E2C6F3E8056}" srcOrd="1" destOrd="0" presId="urn:microsoft.com/office/officeart/2005/8/layout/hierarchy1"/>
    <dgm:cxn modelId="{E1F12055-F36D-434F-A061-175A2AA0C68C}" type="presParOf" srcId="{ECB7902C-C919-4C00-B914-0E2C6F3E8056}" destId="{965B7A0A-B02C-4EC6-841F-FC6DB3B62D45}" srcOrd="0" destOrd="0" presId="urn:microsoft.com/office/officeart/2005/8/layout/hierarchy1"/>
    <dgm:cxn modelId="{144BC8A8-230A-4E3E-AF29-3000E2790F84}" type="presParOf" srcId="{ECB7902C-C919-4C00-B914-0E2C6F3E8056}" destId="{918D064B-B18C-4D80-B988-AE48A224BE45}" srcOrd="1" destOrd="0" presId="urn:microsoft.com/office/officeart/2005/8/layout/hierarchy1"/>
    <dgm:cxn modelId="{34D48583-2924-4296-8823-E5A2F5300733}" type="presParOf" srcId="{918D064B-B18C-4D80-B988-AE48A224BE45}" destId="{F8A34EEE-D9EF-4B52-867B-12BBA8C4BB25}" srcOrd="0" destOrd="0" presId="urn:microsoft.com/office/officeart/2005/8/layout/hierarchy1"/>
    <dgm:cxn modelId="{1C93015C-1685-4643-B005-5C0760F17E29}" type="presParOf" srcId="{F8A34EEE-D9EF-4B52-867B-12BBA8C4BB25}" destId="{6D0DEFAD-7E00-4564-9E90-8A7720794DA1}" srcOrd="0" destOrd="0" presId="urn:microsoft.com/office/officeart/2005/8/layout/hierarchy1"/>
    <dgm:cxn modelId="{F250915A-7EE5-4C33-8BE4-D0CD1FEAC0EE}" type="presParOf" srcId="{F8A34EEE-D9EF-4B52-867B-12BBA8C4BB25}" destId="{E3E64966-2399-487D-AD89-D0A2ED60FD7D}" srcOrd="1" destOrd="0" presId="urn:microsoft.com/office/officeart/2005/8/layout/hierarchy1"/>
    <dgm:cxn modelId="{0390DBA2-2165-43DF-B615-14BEE023159D}" type="presParOf" srcId="{918D064B-B18C-4D80-B988-AE48A224BE45}" destId="{C5EB701E-3D86-424F-90C3-68C4413CD6B7}" srcOrd="1" destOrd="0" presId="urn:microsoft.com/office/officeart/2005/8/layout/hierarchy1"/>
    <dgm:cxn modelId="{02A6FEB6-E459-4EB2-BCEC-8CADE49E97F0}" type="presParOf" srcId="{ECB7902C-C919-4C00-B914-0E2C6F3E8056}" destId="{9043DD3D-6956-4EA6-A479-3BF18B663547}" srcOrd="2" destOrd="0" presId="urn:microsoft.com/office/officeart/2005/8/layout/hierarchy1"/>
    <dgm:cxn modelId="{C9B37146-9FFE-4D08-A68C-2D31D6FACD2F}" type="presParOf" srcId="{ECB7902C-C919-4C00-B914-0E2C6F3E8056}" destId="{BF0FD17B-686E-42A1-A757-344EBF9E509F}" srcOrd="3" destOrd="0" presId="urn:microsoft.com/office/officeart/2005/8/layout/hierarchy1"/>
    <dgm:cxn modelId="{DC62EFF5-178D-4454-A0B4-19A5842E7A36}" type="presParOf" srcId="{BF0FD17B-686E-42A1-A757-344EBF9E509F}" destId="{FB07C53B-C228-46FC-910E-9106FB3413D8}" srcOrd="0" destOrd="0" presId="urn:microsoft.com/office/officeart/2005/8/layout/hierarchy1"/>
    <dgm:cxn modelId="{40EF85B2-E701-4742-81CD-723F4E1EE0B3}" type="presParOf" srcId="{FB07C53B-C228-46FC-910E-9106FB3413D8}" destId="{7420E922-A6A2-478A-A20E-AE92879A85DD}" srcOrd="0" destOrd="0" presId="urn:microsoft.com/office/officeart/2005/8/layout/hierarchy1"/>
    <dgm:cxn modelId="{AA417AAA-A232-4947-A546-3AE01C6880B5}" type="presParOf" srcId="{FB07C53B-C228-46FC-910E-9106FB3413D8}" destId="{F1D0B0D7-2291-4989-BE7D-92BF0732EE0C}" srcOrd="1" destOrd="0" presId="urn:microsoft.com/office/officeart/2005/8/layout/hierarchy1"/>
    <dgm:cxn modelId="{D9E8B98A-1D1A-4819-A3A5-DD089AF396CF}" type="presParOf" srcId="{BF0FD17B-686E-42A1-A757-344EBF9E509F}" destId="{0C43EE83-6872-4005-A2B2-586CF390933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883854D0-08FA-4E10-9D65-AD10872147AA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09FC8CA-1A37-4A04-8660-33FB6E203F03}" type="pres">
      <dgm:prSet presAssocID="{883854D0-08FA-4E10-9D65-AD10872147A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6511BD70-5549-44E2-AF7D-66406473CFD1}" type="presOf" srcId="{883854D0-08FA-4E10-9D65-AD10872147AA}" destId="{409FC8CA-1A37-4A04-8660-33FB6E203F03}" srcOrd="0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7E997B2-460D-431F-B62F-9FB4F09A3FC5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F2C125A-71AA-4932-B245-82AB5D0DA4BE}">
      <dgm:prSet phldrT="[Текст]"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3000" dirty="0" smtClean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Способы приватизации муниципального имущества</a:t>
          </a:r>
          <a:endParaRPr lang="ru-RU" sz="3000" b="0" dirty="0" smtClean="0"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endParaRPr>
        </a:p>
        <a:p>
          <a:pPr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>
            <a:solidFill>
              <a:schemeClr val="tx1"/>
            </a:solidFill>
          </a:endParaRPr>
        </a:p>
      </dgm:t>
    </dgm:pt>
    <dgm:pt modelId="{C4658C37-0DEA-4E1A-BE74-324C378BA4F2}" type="parTrans" cxnId="{BC92A405-F603-407E-A64B-22F29657DC88}">
      <dgm:prSet/>
      <dgm:spPr/>
      <dgm:t>
        <a:bodyPr/>
        <a:lstStyle/>
        <a:p>
          <a:endParaRPr lang="ru-RU"/>
        </a:p>
      </dgm:t>
    </dgm:pt>
    <dgm:pt modelId="{B01C1F4B-3322-429C-A5EC-9998B948825C}" type="sibTrans" cxnId="{BC92A405-F603-407E-A64B-22F29657DC88}">
      <dgm:prSet/>
      <dgm:spPr/>
      <dgm:t>
        <a:bodyPr/>
        <a:lstStyle/>
        <a:p>
          <a:endParaRPr lang="ru-RU"/>
        </a:p>
      </dgm:t>
    </dgm:pt>
    <dgm:pt modelId="{D1DA067D-8BAC-4F03-8CB8-C5DFEF7DFE61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Путем проведения торгов</a:t>
          </a:r>
          <a:endParaRPr lang="ru-RU" dirty="0">
            <a:solidFill>
              <a:schemeClr val="tx1"/>
            </a:solidFill>
          </a:endParaRPr>
        </a:p>
      </dgm:t>
    </dgm:pt>
    <dgm:pt modelId="{2D97469A-61B7-4B0A-9EDB-2954B78A7E96}" type="parTrans" cxnId="{5964C784-1D5D-44C4-908B-F2015698E561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22D5224E-9B67-401D-8EB5-BC2508C447AF}" type="sibTrans" cxnId="{5964C784-1D5D-44C4-908B-F2015698E561}">
      <dgm:prSet/>
      <dgm:spPr/>
      <dgm:t>
        <a:bodyPr/>
        <a:lstStyle/>
        <a:p>
          <a:endParaRPr lang="ru-RU"/>
        </a:p>
      </dgm:t>
    </dgm:pt>
    <dgm:pt modelId="{2D076D9B-621C-4311-9511-3A531569F908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Без проведения торгов</a:t>
          </a:r>
          <a:endParaRPr lang="ru-RU" dirty="0">
            <a:solidFill>
              <a:schemeClr val="tx1"/>
            </a:solidFill>
          </a:endParaRPr>
        </a:p>
      </dgm:t>
    </dgm:pt>
    <dgm:pt modelId="{E75A2B63-2CDA-403B-AAB1-048CE48611C8}" type="parTrans" cxnId="{1FB6836A-4247-4253-8D51-BA2ABD6D41B9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620287D9-ECFA-4011-BC6E-05A5868525F9}" type="sibTrans" cxnId="{1FB6836A-4247-4253-8D51-BA2ABD6D41B9}">
      <dgm:prSet/>
      <dgm:spPr/>
      <dgm:t>
        <a:bodyPr/>
        <a:lstStyle/>
        <a:p>
          <a:endParaRPr lang="ru-RU"/>
        </a:p>
      </dgm:t>
    </dgm:pt>
    <dgm:pt modelId="{C284DBAD-9213-48DF-BC06-A131D11E7DFD}" type="pres">
      <dgm:prSet presAssocID="{57E997B2-460D-431F-B62F-9FB4F09A3FC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AEFA2E7-1345-4D2F-AECE-148477DF88F9}" type="pres">
      <dgm:prSet presAssocID="{5F2C125A-71AA-4932-B245-82AB5D0DA4BE}" presName="hierRoot1" presStyleCnt="0">
        <dgm:presLayoutVars>
          <dgm:hierBranch val="init"/>
        </dgm:presLayoutVars>
      </dgm:prSet>
      <dgm:spPr/>
    </dgm:pt>
    <dgm:pt modelId="{81B4AE29-3023-4D3A-89F1-CBAB9C518A6E}" type="pres">
      <dgm:prSet presAssocID="{5F2C125A-71AA-4932-B245-82AB5D0DA4BE}" presName="rootComposite1" presStyleCnt="0"/>
      <dgm:spPr/>
    </dgm:pt>
    <dgm:pt modelId="{FCCC2383-4B02-4062-96A9-810E362EAE05}" type="pres">
      <dgm:prSet presAssocID="{5F2C125A-71AA-4932-B245-82AB5D0DA4BE}" presName="rootText1" presStyleLbl="node0" presStyleIdx="0" presStyleCnt="1" custScaleX="258583" custScaleY="162037" custLinFactNeighborX="-12121" custLinFactNeighborY="-64646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86432C79-8856-4A8D-A97F-B593E7A02427}" type="pres">
      <dgm:prSet presAssocID="{5F2C125A-71AA-4932-B245-82AB5D0DA4BE}" presName="rootConnector1" presStyleLbl="node1" presStyleIdx="0" presStyleCnt="0"/>
      <dgm:spPr/>
      <dgm:t>
        <a:bodyPr/>
        <a:lstStyle/>
        <a:p>
          <a:endParaRPr lang="ru-RU"/>
        </a:p>
      </dgm:t>
    </dgm:pt>
    <dgm:pt modelId="{8CD2C3FF-CA77-4070-9CC0-3ECCA7403361}" type="pres">
      <dgm:prSet presAssocID="{5F2C125A-71AA-4932-B245-82AB5D0DA4BE}" presName="hierChild2" presStyleCnt="0"/>
      <dgm:spPr/>
    </dgm:pt>
    <dgm:pt modelId="{7ED907B0-7F42-425B-BDDB-2A35520B4B24}" type="pres">
      <dgm:prSet presAssocID="{2D97469A-61B7-4B0A-9EDB-2954B78A7E96}" presName="Name37" presStyleLbl="parChTrans1D2" presStyleIdx="0" presStyleCnt="2"/>
      <dgm:spPr/>
      <dgm:t>
        <a:bodyPr/>
        <a:lstStyle/>
        <a:p>
          <a:endParaRPr lang="ru-RU"/>
        </a:p>
      </dgm:t>
    </dgm:pt>
    <dgm:pt modelId="{F2355106-3B47-4DD1-844D-C02DFEDC1D70}" type="pres">
      <dgm:prSet presAssocID="{D1DA067D-8BAC-4F03-8CB8-C5DFEF7DFE61}" presName="hierRoot2" presStyleCnt="0">
        <dgm:presLayoutVars>
          <dgm:hierBranch val="init"/>
        </dgm:presLayoutVars>
      </dgm:prSet>
      <dgm:spPr/>
    </dgm:pt>
    <dgm:pt modelId="{0060E46D-D386-4243-9165-CF68FC8523BB}" type="pres">
      <dgm:prSet presAssocID="{D1DA067D-8BAC-4F03-8CB8-C5DFEF7DFE61}" presName="rootComposite" presStyleCnt="0"/>
      <dgm:spPr/>
    </dgm:pt>
    <dgm:pt modelId="{0DD67897-9E30-44EF-A61F-701DD8D4CB5E}" type="pres">
      <dgm:prSet presAssocID="{D1DA067D-8BAC-4F03-8CB8-C5DFEF7DFE61}" presName="rootText" presStyleLbl="node2" presStyleIdx="0" presStyleCnt="2" custScaleX="123592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FAF1757C-CA13-4804-87F1-2D082DE65A98}" type="pres">
      <dgm:prSet presAssocID="{D1DA067D-8BAC-4F03-8CB8-C5DFEF7DFE61}" presName="rootConnector" presStyleLbl="node2" presStyleIdx="0" presStyleCnt="2"/>
      <dgm:spPr/>
      <dgm:t>
        <a:bodyPr/>
        <a:lstStyle/>
        <a:p>
          <a:endParaRPr lang="ru-RU"/>
        </a:p>
      </dgm:t>
    </dgm:pt>
    <dgm:pt modelId="{49FC3FE7-A28E-47A6-87E8-57EB8DD3F005}" type="pres">
      <dgm:prSet presAssocID="{D1DA067D-8BAC-4F03-8CB8-C5DFEF7DFE61}" presName="hierChild4" presStyleCnt="0"/>
      <dgm:spPr/>
    </dgm:pt>
    <dgm:pt modelId="{01B26252-1243-489E-A429-BA7C53943F22}" type="pres">
      <dgm:prSet presAssocID="{D1DA067D-8BAC-4F03-8CB8-C5DFEF7DFE61}" presName="hierChild5" presStyleCnt="0"/>
      <dgm:spPr/>
    </dgm:pt>
    <dgm:pt modelId="{9664D4CE-4FA3-45DA-B464-6D3ABA4673C4}" type="pres">
      <dgm:prSet presAssocID="{E75A2B63-2CDA-403B-AAB1-048CE48611C8}" presName="Name37" presStyleLbl="parChTrans1D2" presStyleIdx="1" presStyleCnt="2"/>
      <dgm:spPr/>
      <dgm:t>
        <a:bodyPr/>
        <a:lstStyle/>
        <a:p>
          <a:endParaRPr lang="ru-RU"/>
        </a:p>
      </dgm:t>
    </dgm:pt>
    <dgm:pt modelId="{998FC115-6F58-42F8-822F-A670CCF19F9F}" type="pres">
      <dgm:prSet presAssocID="{2D076D9B-621C-4311-9511-3A531569F908}" presName="hierRoot2" presStyleCnt="0">
        <dgm:presLayoutVars>
          <dgm:hierBranch val="init"/>
        </dgm:presLayoutVars>
      </dgm:prSet>
      <dgm:spPr/>
    </dgm:pt>
    <dgm:pt modelId="{35606577-81B9-4A09-8727-77A6ECCA4988}" type="pres">
      <dgm:prSet presAssocID="{2D076D9B-621C-4311-9511-3A531569F908}" presName="rootComposite" presStyleCnt="0"/>
      <dgm:spPr/>
    </dgm:pt>
    <dgm:pt modelId="{F933317F-5EC5-46DE-A1E1-5253D2E5D0FD}" type="pres">
      <dgm:prSet presAssocID="{2D076D9B-621C-4311-9511-3A531569F908}" presName="rootText" presStyleLbl="node2" presStyleIdx="1" presStyleCnt="2" custScaleX="116251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413B2AB9-5F29-4E0D-B23B-80A3A24CFD4F}" type="pres">
      <dgm:prSet presAssocID="{2D076D9B-621C-4311-9511-3A531569F908}" presName="rootConnector" presStyleLbl="node2" presStyleIdx="1" presStyleCnt="2"/>
      <dgm:spPr/>
      <dgm:t>
        <a:bodyPr/>
        <a:lstStyle/>
        <a:p>
          <a:endParaRPr lang="ru-RU"/>
        </a:p>
      </dgm:t>
    </dgm:pt>
    <dgm:pt modelId="{86107E96-B56E-49D8-89A6-45F4867803CC}" type="pres">
      <dgm:prSet presAssocID="{2D076D9B-621C-4311-9511-3A531569F908}" presName="hierChild4" presStyleCnt="0"/>
      <dgm:spPr/>
    </dgm:pt>
    <dgm:pt modelId="{053A0EEA-5900-48CF-A92A-8A6E67BB715A}" type="pres">
      <dgm:prSet presAssocID="{2D076D9B-621C-4311-9511-3A531569F908}" presName="hierChild5" presStyleCnt="0"/>
      <dgm:spPr/>
    </dgm:pt>
    <dgm:pt modelId="{A6880098-92C3-40DA-9D44-2129E5FCA742}" type="pres">
      <dgm:prSet presAssocID="{5F2C125A-71AA-4932-B245-82AB5D0DA4BE}" presName="hierChild3" presStyleCnt="0"/>
      <dgm:spPr/>
    </dgm:pt>
  </dgm:ptLst>
  <dgm:cxnLst>
    <dgm:cxn modelId="{077354DC-F4DA-4D81-9D70-7BBC61906935}" type="presOf" srcId="{2D97469A-61B7-4B0A-9EDB-2954B78A7E96}" destId="{7ED907B0-7F42-425B-BDDB-2A35520B4B24}" srcOrd="0" destOrd="0" presId="urn:microsoft.com/office/officeart/2005/8/layout/orgChart1"/>
    <dgm:cxn modelId="{851F8ECE-AEA8-4711-BBE0-245C65FDDB17}" type="presOf" srcId="{D1DA067D-8BAC-4F03-8CB8-C5DFEF7DFE61}" destId="{0DD67897-9E30-44EF-A61F-701DD8D4CB5E}" srcOrd="0" destOrd="0" presId="urn:microsoft.com/office/officeart/2005/8/layout/orgChart1"/>
    <dgm:cxn modelId="{DA9EB0A1-A9F6-458A-A3F3-BE7523971D5B}" type="presOf" srcId="{57E997B2-460D-431F-B62F-9FB4F09A3FC5}" destId="{C284DBAD-9213-48DF-BC06-A131D11E7DFD}" srcOrd="0" destOrd="0" presId="urn:microsoft.com/office/officeart/2005/8/layout/orgChart1"/>
    <dgm:cxn modelId="{5964C784-1D5D-44C4-908B-F2015698E561}" srcId="{5F2C125A-71AA-4932-B245-82AB5D0DA4BE}" destId="{D1DA067D-8BAC-4F03-8CB8-C5DFEF7DFE61}" srcOrd="0" destOrd="0" parTransId="{2D97469A-61B7-4B0A-9EDB-2954B78A7E96}" sibTransId="{22D5224E-9B67-401D-8EB5-BC2508C447AF}"/>
    <dgm:cxn modelId="{9C8FF57B-D924-44E7-A8A2-AE5E6663AFC9}" type="presOf" srcId="{E75A2B63-2CDA-403B-AAB1-048CE48611C8}" destId="{9664D4CE-4FA3-45DA-B464-6D3ABA4673C4}" srcOrd="0" destOrd="0" presId="urn:microsoft.com/office/officeart/2005/8/layout/orgChart1"/>
    <dgm:cxn modelId="{28A69F30-1491-44F9-8D7A-0E97BB3A5EBD}" type="presOf" srcId="{5F2C125A-71AA-4932-B245-82AB5D0DA4BE}" destId="{FCCC2383-4B02-4062-96A9-810E362EAE05}" srcOrd="0" destOrd="0" presId="urn:microsoft.com/office/officeart/2005/8/layout/orgChart1"/>
    <dgm:cxn modelId="{B07959A2-C057-4D94-A1DC-732CCC2A6FA4}" type="presOf" srcId="{2D076D9B-621C-4311-9511-3A531569F908}" destId="{413B2AB9-5F29-4E0D-B23B-80A3A24CFD4F}" srcOrd="1" destOrd="0" presId="urn:microsoft.com/office/officeart/2005/8/layout/orgChart1"/>
    <dgm:cxn modelId="{F17F1994-540C-4C25-A72C-F691ABF53306}" type="presOf" srcId="{D1DA067D-8BAC-4F03-8CB8-C5DFEF7DFE61}" destId="{FAF1757C-CA13-4804-87F1-2D082DE65A98}" srcOrd="1" destOrd="0" presId="urn:microsoft.com/office/officeart/2005/8/layout/orgChart1"/>
    <dgm:cxn modelId="{1FB6836A-4247-4253-8D51-BA2ABD6D41B9}" srcId="{5F2C125A-71AA-4932-B245-82AB5D0DA4BE}" destId="{2D076D9B-621C-4311-9511-3A531569F908}" srcOrd="1" destOrd="0" parTransId="{E75A2B63-2CDA-403B-AAB1-048CE48611C8}" sibTransId="{620287D9-ECFA-4011-BC6E-05A5868525F9}"/>
    <dgm:cxn modelId="{BC92A405-F603-407E-A64B-22F29657DC88}" srcId="{57E997B2-460D-431F-B62F-9FB4F09A3FC5}" destId="{5F2C125A-71AA-4932-B245-82AB5D0DA4BE}" srcOrd="0" destOrd="0" parTransId="{C4658C37-0DEA-4E1A-BE74-324C378BA4F2}" sibTransId="{B01C1F4B-3322-429C-A5EC-9998B948825C}"/>
    <dgm:cxn modelId="{FCA900A7-41E7-4092-B6F2-8FB302EEB387}" type="presOf" srcId="{2D076D9B-621C-4311-9511-3A531569F908}" destId="{F933317F-5EC5-46DE-A1E1-5253D2E5D0FD}" srcOrd="0" destOrd="0" presId="urn:microsoft.com/office/officeart/2005/8/layout/orgChart1"/>
    <dgm:cxn modelId="{FE084CB9-E3D2-4C59-A553-45810B717FAF}" type="presOf" srcId="{5F2C125A-71AA-4932-B245-82AB5D0DA4BE}" destId="{86432C79-8856-4A8D-A97F-B593E7A02427}" srcOrd="1" destOrd="0" presId="urn:microsoft.com/office/officeart/2005/8/layout/orgChart1"/>
    <dgm:cxn modelId="{9CA63B9F-00E0-457C-B958-D3952160C223}" type="presParOf" srcId="{C284DBAD-9213-48DF-BC06-A131D11E7DFD}" destId="{5AEFA2E7-1345-4D2F-AECE-148477DF88F9}" srcOrd="0" destOrd="0" presId="urn:microsoft.com/office/officeart/2005/8/layout/orgChart1"/>
    <dgm:cxn modelId="{A4C691BC-4510-4BCB-BBBC-FB8A12A86E47}" type="presParOf" srcId="{5AEFA2E7-1345-4D2F-AECE-148477DF88F9}" destId="{81B4AE29-3023-4D3A-89F1-CBAB9C518A6E}" srcOrd="0" destOrd="0" presId="urn:microsoft.com/office/officeart/2005/8/layout/orgChart1"/>
    <dgm:cxn modelId="{8A532EB0-EEC5-41A0-BA83-3304DDA24186}" type="presParOf" srcId="{81B4AE29-3023-4D3A-89F1-CBAB9C518A6E}" destId="{FCCC2383-4B02-4062-96A9-810E362EAE05}" srcOrd="0" destOrd="0" presId="urn:microsoft.com/office/officeart/2005/8/layout/orgChart1"/>
    <dgm:cxn modelId="{DA43254B-773B-4CCF-A7B1-A7BAB121D884}" type="presParOf" srcId="{81B4AE29-3023-4D3A-89F1-CBAB9C518A6E}" destId="{86432C79-8856-4A8D-A97F-B593E7A02427}" srcOrd="1" destOrd="0" presId="urn:microsoft.com/office/officeart/2005/8/layout/orgChart1"/>
    <dgm:cxn modelId="{9E534D1D-3D11-48AE-A2AE-B75CF875B6CC}" type="presParOf" srcId="{5AEFA2E7-1345-4D2F-AECE-148477DF88F9}" destId="{8CD2C3FF-CA77-4070-9CC0-3ECCA7403361}" srcOrd="1" destOrd="0" presId="urn:microsoft.com/office/officeart/2005/8/layout/orgChart1"/>
    <dgm:cxn modelId="{5D4F6F90-C034-46A9-B005-2892C1EDF934}" type="presParOf" srcId="{8CD2C3FF-CA77-4070-9CC0-3ECCA7403361}" destId="{7ED907B0-7F42-425B-BDDB-2A35520B4B24}" srcOrd="0" destOrd="0" presId="urn:microsoft.com/office/officeart/2005/8/layout/orgChart1"/>
    <dgm:cxn modelId="{26475ACF-F675-47C6-87EA-71D48E8668C1}" type="presParOf" srcId="{8CD2C3FF-CA77-4070-9CC0-3ECCA7403361}" destId="{F2355106-3B47-4DD1-844D-C02DFEDC1D70}" srcOrd="1" destOrd="0" presId="urn:microsoft.com/office/officeart/2005/8/layout/orgChart1"/>
    <dgm:cxn modelId="{CA0DA5BE-7CE5-432E-B637-78B1CCC2F387}" type="presParOf" srcId="{F2355106-3B47-4DD1-844D-C02DFEDC1D70}" destId="{0060E46D-D386-4243-9165-CF68FC8523BB}" srcOrd="0" destOrd="0" presId="urn:microsoft.com/office/officeart/2005/8/layout/orgChart1"/>
    <dgm:cxn modelId="{DE0B7B6F-A36F-4191-ABDF-1DE51E31039D}" type="presParOf" srcId="{0060E46D-D386-4243-9165-CF68FC8523BB}" destId="{0DD67897-9E30-44EF-A61F-701DD8D4CB5E}" srcOrd="0" destOrd="0" presId="urn:microsoft.com/office/officeart/2005/8/layout/orgChart1"/>
    <dgm:cxn modelId="{AEE90C56-7210-449D-823F-9D0B8282A4FC}" type="presParOf" srcId="{0060E46D-D386-4243-9165-CF68FC8523BB}" destId="{FAF1757C-CA13-4804-87F1-2D082DE65A98}" srcOrd="1" destOrd="0" presId="urn:microsoft.com/office/officeart/2005/8/layout/orgChart1"/>
    <dgm:cxn modelId="{CF4FC5C9-AFB7-46C2-9366-53E3F8B4C59C}" type="presParOf" srcId="{F2355106-3B47-4DD1-844D-C02DFEDC1D70}" destId="{49FC3FE7-A28E-47A6-87E8-57EB8DD3F005}" srcOrd="1" destOrd="0" presId="urn:microsoft.com/office/officeart/2005/8/layout/orgChart1"/>
    <dgm:cxn modelId="{752F5892-DA55-45DC-8528-92B10946EF19}" type="presParOf" srcId="{F2355106-3B47-4DD1-844D-C02DFEDC1D70}" destId="{01B26252-1243-489E-A429-BA7C53943F22}" srcOrd="2" destOrd="0" presId="urn:microsoft.com/office/officeart/2005/8/layout/orgChart1"/>
    <dgm:cxn modelId="{C06958A5-F5E5-44D9-9C5C-72AB495D7B17}" type="presParOf" srcId="{8CD2C3FF-CA77-4070-9CC0-3ECCA7403361}" destId="{9664D4CE-4FA3-45DA-B464-6D3ABA4673C4}" srcOrd="2" destOrd="0" presId="urn:microsoft.com/office/officeart/2005/8/layout/orgChart1"/>
    <dgm:cxn modelId="{762AADB5-147B-4806-AAB2-B95FFFD238D6}" type="presParOf" srcId="{8CD2C3FF-CA77-4070-9CC0-3ECCA7403361}" destId="{998FC115-6F58-42F8-822F-A670CCF19F9F}" srcOrd="3" destOrd="0" presId="urn:microsoft.com/office/officeart/2005/8/layout/orgChart1"/>
    <dgm:cxn modelId="{64305A39-A2A3-4FA9-94BC-2D0683112AB8}" type="presParOf" srcId="{998FC115-6F58-42F8-822F-A670CCF19F9F}" destId="{35606577-81B9-4A09-8727-77A6ECCA4988}" srcOrd="0" destOrd="0" presId="urn:microsoft.com/office/officeart/2005/8/layout/orgChart1"/>
    <dgm:cxn modelId="{A253F4EC-F4C5-49F4-9023-ACDE2824556C}" type="presParOf" srcId="{35606577-81B9-4A09-8727-77A6ECCA4988}" destId="{F933317F-5EC5-46DE-A1E1-5253D2E5D0FD}" srcOrd="0" destOrd="0" presId="urn:microsoft.com/office/officeart/2005/8/layout/orgChart1"/>
    <dgm:cxn modelId="{2F53DFC7-31AD-4A7C-8A7F-12796707D36E}" type="presParOf" srcId="{35606577-81B9-4A09-8727-77A6ECCA4988}" destId="{413B2AB9-5F29-4E0D-B23B-80A3A24CFD4F}" srcOrd="1" destOrd="0" presId="urn:microsoft.com/office/officeart/2005/8/layout/orgChart1"/>
    <dgm:cxn modelId="{9DA8ADC6-D811-4F68-8F26-F024CAB7A0E0}" type="presParOf" srcId="{998FC115-6F58-42F8-822F-A670CCF19F9F}" destId="{86107E96-B56E-49D8-89A6-45F4867803CC}" srcOrd="1" destOrd="0" presId="urn:microsoft.com/office/officeart/2005/8/layout/orgChart1"/>
    <dgm:cxn modelId="{213B0176-A714-4150-B1DE-B8F016726829}" type="presParOf" srcId="{998FC115-6F58-42F8-822F-A670CCF19F9F}" destId="{053A0EEA-5900-48CF-A92A-8A6E67BB715A}" srcOrd="2" destOrd="0" presId="urn:microsoft.com/office/officeart/2005/8/layout/orgChart1"/>
    <dgm:cxn modelId="{E4B063D1-F1B6-427F-ABED-5DA39F3D5205}" type="presParOf" srcId="{5AEFA2E7-1345-4D2F-AECE-148477DF88F9}" destId="{A6880098-92C3-40DA-9D44-2129E5FCA74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7D2AEA5F-674A-474E-AC8F-1AD93259A7B7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0FB283C-568A-4239-82BB-B40C51B9DF13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Обращение субъекта малого или среднего предпринимательства</a:t>
          </a:r>
          <a:endParaRPr lang="ru-RU" dirty="0">
            <a:solidFill>
              <a:schemeClr val="tx1"/>
            </a:solidFill>
          </a:endParaRPr>
        </a:p>
      </dgm:t>
    </dgm:pt>
    <dgm:pt modelId="{B7901CAF-F06E-4B1D-9FBD-78AE94793A49}" type="parTrans" cxnId="{BE69BDC3-6DA4-4757-807C-C2FE39CBA7DE}">
      <dgm:prSet/>
      <dgm:spPr/>
      <dgm:t>
        <a:bodyPr/>
        <a:lstStyle/>
        <a:p>
          <a:endParaRPr lang="ru-RU"/>
        </a:p>
      </dgm:t>
    </dgm:pt>
    <dgm:pt modelId="{536A75BA-350F-45ED-96CB-F874885B75E5}" type="sibTrans" cxnId="{BE69BDC3-6DA4-4757-807C-C2FE39CBA7DE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2533F758-26AC-468A-9C5A-75BFD213871A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Принятие заключения Комиссией о наличии оснований для предоставления преимущественного права выкупа</a:t>
          </a:r>
          <a:endParaRPr lang="ru-RU" dirty="0">
            <a:solidFill>
              <a:schemeClr val="tx1"/>
            </a:solidFill>
          </a:endParaRPr>
        </a:p>
      </dgm:t>
    </dgm:pt>
    <dgm:pt modelId="{61EB8608-BD0A-421B-928D-F06B72B4B62E}" type="parTrans" cxnId="{A35CA58B-590D-4790-BA11-4F0F68473FA5}">
      <dgm:prSet/>
      <dgm:spPr/>
      <dgm:t>
        <a:bodyPr/>
        <a:lstStyle/>
        <a:p>
          <a:endParaRPr lang="ru-RU"/>
        </a:p>
      </dgm:t>
    </dgm:pt>
    <dgm:pt modelId="{E9B3AA17-2637-49E7-9E70-FEA1BCECD314}" type="sibTrans" cxnId="{A35CA58B-590D-4790-BA11-4F0F68473FA5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4263F7F3-FAD5-48BB-9A44-C2E2C1C9F452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 smtClean="0">
              <a:solidFill>
                <a:schemeClr val="tx1"/>
              </a:solidFill>
            </a:rPr>
            <a:t>Проведение оценки стоимости объекта</a:t>
          </a:r>
        </a:p>
        <a:p>
          <a:pPr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>
            <a:solidFill>
              <a:schemeClr val="tx1"/>
            </a:solidFill>
          </a:endParaRPr>
        </a:p>
      </dgm:t>
    </dgm:pt>
    <dgm:pt modelId="{EFD7BEAD-8CE4-4EE0-A578-F2982E27CF95}" type="parTrans" cxnId="{76E2C404-0949-46E7-B95D-05D28C28A97F}">
      <dgm:prSet/>
      <dgm:spPr/>
      <dgm:t>
        <a:bodyPr/>
        <a:lstStyle/>
        <a:p>
          <a:endParaRPr lang="ru-RU"/>
        </a:p>
      </dgm:t>
    </dgm:pt>
    <dgm:pt modelId="{722FC823-5B4F-44B9-AC73-A3101E74340C}" type="sibTrans" cxnId="{76E2C404-0949-46E7-B95D-05D28C28A97F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BD6424BF-3A22-46EA-863B-281ED04BC86D}">
      <dgm:prSet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Принятие решения об условиях приватизации объекта</a:t>
          </a:r>
          <a:endParaRPr lang="ru-RU" dirty="0">
            <a:solidFill>
              <a:schemeClr val="tx1"/>
            </a:solidFill>
          </a:endParaRPr>
        </a:p>
      </dgm:t>
    </dgm:pt>
    <dgm:pt modelId="{25D39835-9EE4-4451-B251-FA5ACF94438D}" type="parTrans" cxnId="{E813D982-F132-43D9-9FC9-7678DF4FF230}">
      <dgm:prSet/>
      <dgm:spPr/>
      <dgm:t>
        <a:bodyPr/>
        <a:lstStyle/>
        <a:p>
          <a:endParaRPr lang="ru-RU"/>
        </a:p>
      </dgm:t>
    </dgm:pt>
    <dgm:pt modelId="{3CEE2D8C-0971-4A05-8197-3254D1C71481}" type="sibTrans" cxnId="{E813D982-F132-43D9-9FC9-7678DF4FF230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E1F5A21C-4F10-4058-81C6-6401DA2E656E}">
      <dgm:prSet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Заключение договора купли-продажи</a:t>
          </a:r>
          <a:endParaRPr lang="ru-RU" dirty="0">
            <a:solidFill>
              <a:schemeClr val="tx1"/>
            </a:solidFill>
          </a:endParaRPr>
        </a:p>
      </dgm:t>
    </dgm:pt>
    <dgm:pt modelId="{6398D07A-800A-4FB6-8E5B-7FF58CF34593}" type="parTrans" cxnId="{0FDC80E6-8018-47C3-A903-D3375A79D90A}">
      <dgm:prSet/>
      <dgm:spPr/>
      <dgm:t>
        <a:bodyPr/>
        <a:lstStyle/>
        <a:p>
          <a:endParaRPr lang="ru-RU"/>
        </a:p>
      </dgm:t>
    </dgm:pt>
    <dgm:pt modelId="{1F8BE3C1-768E-44AA-BDB0-66471A3372C8}" type="sibTrans" cxnId="{0FDC80E6-8018-47C3-A903-D3375A79D90A}">
      <dgm:prSet/>
      <dgm:spPr/>
      <dgm:t>
        <a:bodyPr/>
        <a:lstStyle/>
        <a:p>
          <a:endParaRPr lang="ru-RU"/>
        </a:p>
      </dgm:t>
    </dgm:pt>
    <dgm:pt modelId="{6F0669F8-E6D9-4CCB-ADF3-228D800ED25B}" type="pres">
      <dgm:prSet presAssocID="{7D2AEA5F-674A-474E-AC8F-1AD93259A7B7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1FAB500-8777-4671-A028-776FD0C5955E}" type="pres">
      <dgm:prSet presAssocID="{7D2AEA5F-674A-474E-AC8F-1AD93259A7B7}" presName="dummyMaxCanvas" presStyleCnt="0">
        <dgm:presLayoutVars/>
      </dgm:prSet>
      <dgm:spPr/>
      <dgm:t>
        <a:bodyPr/>
        <a:lstStyle/>
        <a:p>
          <a:endParaRPr lang="ru-RU"/>
        </a:p>
      </dgm:t>
    </dgm:pt>
    <dgm:pt modelId="{891D6B40-C385-44B6-90FB-4B35DC7098E9}" type="pres">
      <dgm:prSet presAssocID="{7D2AEA5F-674A-474E-AC8F-1AD93259A7B7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779F84-8C7A-47C7-AA2B-E3927964CD4A}" type="pres">
      <dgm:prSet presAssocID="{7D2AEA5F-674A-474E-AC8F-1AD93259A7B7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9C310E-59A5-4EBD-8BEB-0E824C9E0F02}" type="pres">
      <dgm:prSet presAssocID="{7D2AEA5F-674A-474E-AC8F-1AD93259A7B7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E91D27-DCBF-4B3D-83D6-FF0787B4064E}" type="pres">
      <dgm:prSet presAssocID="{7D2AEA5F-674A-474E-AC8F-1AD93259A7B7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990F15-B40C-491F-94A0-3D536D888207}" type="pres">
      <dgm:prSet presAssocID="{7D2AEA5F-674A-474E-AC8F-1AD93259A7B7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94BF84-BDC8-4006-9D9C-C69F18AED288}" type="pres">
      <dgm:prSet presAssocID="{7D2AEA5F-674A-474E-AC8F-1AD93259A7B7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014B10-E422-40A7-B857-3605A5062A9A}" type="pres">
      <dgm:prSet presAssocID="{7D2AEA5F-674A-474E-AC8F-1AD93259A7B7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393FD2-E7B8-4718-A48F-52507767DAF8}" type="pres">
      <dgm:prSet presAssocID="{7D2AEA5F-674A-474E-AC8F-1AD93259A7B7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58D760-CDE6-4648-AC3C-BD6A05781635}" type="pres">
      <dgm:prSet presAssocID="{7D2AEA5F-674A-474E-AC8F-1AD93259A7B7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794D18-BB6D-4A90-8B1F-B3670FCC1522}" type="pres">
      <dgm:prSet presAssocID="{7D2AEA5F-674A-474E-AC8F-1AD93259A7B7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B17DEF-31CF-4A5C-8CD9-7DD6AB4F121F}" type="pres">
      <dgm:prSet presAssocID="{7D2AEA5F-674A-474E-AC8F-1AD93259A7B7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4A9A9E-76B3-4C28-B304-24221ED2CED4}" type="pres">
      <dgm:prSet presAssocID="{7D2AEA5F-674A-474E-AC8F-1AD93259A7B7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DDBD1F-8019-45A2-B77A-7CB2B727D435}" type="pres">
      <dgm:prSet presAssocID="{7D2AEA5F-674A-474E-AC8F-1AD93259A7B7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652D38-442B-42E2-8CE7-57380211279B}" type="pres">
      <dgm:prSet presAssocID="{7D2AEA5F-674A-474E-AC8F-1AD93259A7B7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E69BDC3-6DA4-4757-807C-C2FE39CBA7DE}" srcId="{7D2AEA5F-674A-474E-AC8F-1AD93259A7B7}" destId="{40FB283C-568A-4239-82BB-B40C51B9DF13}" srcOrd="0" destOrd="0" parTransId="{B7901CAF-F06E-4B1D-9FBD-78AE94793A49}" sibTransId="{536A75BA-350F-45ED-96CB-F874885B75E5}"/>
    <dgm:cxn modelId="{015F08CF-897A-4B18-B02D-C357E3877AC3}" type="presOf" srcId="{BD6424BF-3A22-46EA-863B-281ED04BC86D}" destId="{CEDDBD1F-8019-45A2-B77A-7CB2B727D435}" srcOrd="1" destOrd="0" presId="urn:microsoft.com/office/officeart/2005/8/layout/vProcess5"/>
    <dgm:cxn modelId="{FD4CACFA-9008-440A-994C-019E7C1CEA5E}" type="presOf" srcId="{7D2AEA5F-674A-474E-AC8F-1AD93259A7B7}" destId="{6F0669F8-E6D9-4CCB-ADF3-228D800ED25B}" srcOrd="0" destOrd="0" presId="urn:microsoft.com/office/officeart/2005/8/layout/vProcess5"/>
    <dgm:cxn modelId="{76E2C404-0949-46E7-B95D-05D28C28A97F}" srcId="{7D2AEA5F-674A-474E-AC8F-1AD93259A7B7}" destId="{4263F7F3-FAD5-48BB-9A44-C2E2C1C9F452}" srcOrd="2" destOrd="0" parTransId="{EFD7BEAD-8CE4-4EE0-A578-F2982E27CF95}" sibTransId="{722FC823-5B4F-44B9-AC73-A3101E74340C}"/>
    <dgm:cxn modelId="{B401D49D-ED75-40BD-9BDC-37681A8898BF}" type="presOf" srcId="{40FB283C-568A-4239-82BB-B40C51B9DF13}" destId="{FC794D18-BB6D-4A90-8B1F-B3670FCC1522}" srcOrd="1" destOrd="0" presId="urn:microsoft.com/office/officeart/2005/8/layout/vProcess5"/>
    <dgm:cxn modelId="{339DDBF6-DBBA-415B-91F1-D5444B0F14F1}" type="presOf" srcId="{3CEE2D8C-0971-4A05-8197-3254D1C71481}" destId="{4B58D760-CDE6-4648-AC3C-BD6A05781635}" srcOrd="0" destOrd="0" presId="urn:microsoft.com/office/officeart/2005/8/layout/vProcess5"/>
    <dgm:cxn modelId="{0FDC80E6-8018-47C3-A903-D3375A79D90A}" srcId="{7D2AEA5F-674A-474E-AC8F-1AD93259A7B7}" destId="{E1F5A21C-4F10-4058-81C6-6401DA2E656E}" srcOrd="4" destOrd="0" parTransId="{6398D07A-800A-4FB6-8E5B-7FF58CF34593}" sibTransId="{1F8BE3C1-768E-44AA-BDB0-66471A3372C8}"/>
    <dgm:cxn modelId="{BE4E920D-9D4F-4CDA-B129-65A82CBF1E9D}" type="presOf" srcId="{40FB283C-568A-4239-82BB-B40C51B9DF13}" destId="{891D6B40-C385-44B6-90FB-4B35DC7098E9}" srcOrd="0" destOrd="0" presId="urn:microsoft.com/office/officeart/2005/8/layout/vProcess5"/>
    <dgm:cxn modelId="{1FE69EEB-27C2-424F-B29F-6BB7E1E1169F}" type="presOf" srcId="{2533F758-26AC-468A-9C5A-75BFD213871A}" destId="{28779F84-8C7A-47C7-AA2B-E3927964CD4A}" srcOrd="0" destOrd="0" presId="urn:microsoft.com/office/officeart/2005/8/layout/vProcess5"/>
    <dgm:cxn modelId="{2D472EB6-B8B0-4A98-B03E-205100C75CFB}" type="presOf" srcId="{E9B3AA17-2637-49E7-9E70-FEA1BCECD314}" destId="{D7014B10-E422-40A7-B857-3605A5062A9A}" srcOrd="0" destOrd="0" presId="urn:microsoft.com/office/officeart/2005/8/layout/vProcess5"/>
    <dgm:cxn modelId="{5EFA5F9D-90DD-47CF-BAF0-F5D592ADBE0C}" type="presOf" srcId="{2533F758-26AC-468A-9C5A-75BFD213871A}" destId="{5BB17DEF-31CF-4A5C-8CD9-7DD6AB4F121F}" srcOrd="1" destOrd="0" presId="urn:microsoft.com/office/officeart/2005/8/layout/vProcess5"/>
    <dgm:cxn modelId="{A35CA58B-590D-4790-BA11-4F0F68473FA5}" srcId="{7D2AEA5F-674A-474E-AC8F-1AD93259A7B7}" destId="{2533F758-26AC-468A-9C5A-75BFD213871A}" srcOrd="1" destOrd="0" parTransId="{61EB8608-BD0A-421B-928D-F06B72B4B62E}" sibTransId="{E9B3AA17-2637-49E7-9E70-FEA1BCECD314}"/>
    <dgm:cxn modelId="{9970A20C-5C3F-4D7C-969F-34A9BF4DE716}" type="presOf" srcId="{E1F5A21C-4F10-4058-81C6-6401DA2E656E}" destId="{4B652D38-442B-42E2-8CE7-57380211279B}" srcOrd="1" destOrd="0" presId="urn:microsoft.com/office/officeart/2005/8/layout/vProcess5"/>
    <dgm:cxn modelId="{0787A965-CF20-45AA-80A0-4630B356DC73}" type="presOf" srcId="{4263F7F3-FAD5-48BB-9A44-C2E2C1C9F452}" destId="{9B4A9A9E-76B3-4C28-B304-24221ED2CED4}" srcOrd="1" destOrd="0" presId="urn:microsoft.com/office/officeart/2005/8/layout/vProcess5"/>
    <dgm:cxn modelId="{3B7B9604-F806-44F4-9149-ABEB9CC9EFFA}" type="presOf" srcId="{722FC823-5B4F-44B9-AC73-A3101E74340C}" destId="{1D393FD2-E7B8-4718-A48F-52507767DAF8}" srcOrd="0" destOrd="0" presId="urn:microsoft.com/office/officeart/2005/8/layout/vProcess5"/>
    <dgm:cxn modelId="{F73939B7-42EA-405A-9848-2E1328D21D7E}" type="presOf" srcId="{E1F5A21C-4F10-4058-81C6-6401DA2E656E}" destId="{0F990F15-B40C-491F-94A0-3D536D888207}" srcOrd="0" destOrd="0" presId="urn:microsoft.com/office/officeart/2005/8/layout/vProcess5"/>
    <dgm:cxn modelId="{394D7E2A-A9FE-4CA1-94A3-02197F733CEE}" type="presOf" srcId="{BD6424BF-3A22-46EA-863B-281ED04BC86D}" destId="{59E91D27-DCBF-4B3D-83D6-FF0787B4064E}" srcOrd="0" destOrd="0" presId="urn:microsoft.com/office/officeart/2005/8/layout/vProcess5"/>
    <dgm:cxn modelId="{E771B082-9F96-4667-895F-DA4D70B72791}" type="presOf" srcId="{536A75BA-350F-45ED-96CB-F874885B75E5}" destId="{5594BF84-BDC8-4006-9D9C-C69F18AED288}" srcOrd="0" destOrd="0" presId="urn:microsoft.com/office/officeart/2005/8/layout/vProcess5"/>
    <dgm:cxn modelId="{32979452-F865-4235-B230-7E28DECA1A6B}" type="presOf" srcId="{4263F7F3-FAD5-48BB-9A44-C2E2C1C9F452}" destId="{A49C310E-59A5-4EBD-8BEB-0E824C9E0F02}" srcOrd="0" destOrd="0" presId="urn:microsoft.com/office/officeart/2005/8/layout/vProcess5"/>
    <dgm:cxn modelId="{E813D982-F132-43D9-9FC9-7678DF4FF230}" srcId="{7D2AEA5F-674A-474E-AC8F-1AD93259A7B7}" destId="{BD6424BF-3A22-46EA-863B-281ED04BC86D}" srcOrd="3" destOrd="0" parTransId="{25D39835-9EE4-4451-B251-FA5ACF94438D}" sibTransId="{3CEE2D8C-0971-4A05-8197-3254D1C71481}"/>
    <dgm:cxn modelId="{6C322ED9-3422-4E03-83DD-C7E53F9F7423}" type="presParOf" srcId="{6F0669F8-E6D9-4CCB-ADF3-228D800ED25B}" destId="{61FAB500-8777-4671-A028-776FD0C5955E}" srcOrd="0" destOrd="0" presId="urn:microsoft.com/office/officeart/2005/8/layout/vProcess5"/>
    <dgm:cxn modelId="{E036B432-177E-48DF-B3DD-ADB65DDF5FE3}" type="presParOf" srcId="{6F0669F8-E6D9-4CCB-ADF3-228D800ED25B}" destId="{891D6B40-C385-44B6-90FB-4B35DC7098E9}" srcOrd="1" destOrd="0" presId="urn:microsoft.com/office/officeart/2005/8/layout/vProcess5"/>
    <dgm:cxn modelId="{499C1601-12A3-41E6-B4D3-7242E4E7A7BD}" type="presParOf" srcId="{6F0669F8-E6D9-4CCB-ADF3-228D800ED25B}" destId="{28779F84-8C7A-47C7-AA2B-E3927964CD4A}" srcOrd="2" destOrd="0" presId="urn:microsoft.com/office/officeart/2005/8/layout/vProcess5"/>
    <dgm:cxn modelId="{740CF031-AC02-4C9F-A178-AFD4A613776E}" type="presParOf" srcId="{6F0669F8-E6D9-4CCB-ADF3-228D800ED25B}" destId="{A49C310E-59A5-4EBD-8BEB-0E824C9E0F02}" srcOrd="3" destOrd="0" presId="urn:microsoft.com/office/officeart/2005/8/layout/vProcess5"/>
    <dgm:cxn modelId="{D099168C-01A7-4E0D-A5AC-C60CB9248B8B}" type="presParOf" srcId="{6F0669F8-E6D9-4CCB-ADF3-228D800ED25B}" destId="{59E91D27-DCBF-4B3D-83D6-FF0787B4064E}" srcOrd="4" destOrd="0" presId="urn:microsoft.com/office/officeart/2005/8/layout/vProcess5"/>
    <dgm:cxn modelId="{1081CFF8-A58B-4F77-9956-B9FAE3DAFE8D}" type="presParOf" srcId="{6F0669F8-E6D9-4CCB-ADF3-228D800ED25B}" destId="{0F990F15-B40C-491F-94A0-3D536D888207}" srcOrd="5" destOrd="0" presId="urn:microsoft.com/office/officeart/2005/8/layout/vProcess5"/>
    <dgm:cxn modelId="{F147F6C3-830D-4479-8872-56AAE2E3CB22}" type="presParOf" srcId="{6F0669F8-E6D9-4CCB-ADF3-228D800ED25B}" destId="{5594BF84-BDC8-4006-9D9C-C69F18AED288}" srcOrd="6" destOrd="0" presId="urn:microsoft.com/office/officeart/2005/8/layout/vProcess5"/>
    <dgm:cxn modelId="{2E8B7643-4024-4A82-BBA2-D219475A3674}" type="presParOf" srcId="{6F0669F8-E6D9-4CCB-ADF3-228D800ED25B}" destId="{D7014B10-E422-40A7-B857-3605A5062A9A}" srcOrd="7" destOrd="0" presId="urn:microsoft.com/office/officeart/2005/8/layout/vProcess5"/>
    <dgm:cxn modelId="{6393E8B6-21DD-4D14-B10A-EFC69CB5A963}" type="presParOf" srcId="{6F0669F8-E6D9-4CCB-ADF3-228D800ED25B}" destId="{1D393FD2-E7B8-4718-A48F-52507767DAF8}" srcOrd="8" destOrd="0" presId="urn:microsoft.com/office/officeart/2005/8/layout/vProcess5"/>
    <dgm:cxn modelId="{4925155E-3B5B-4807-B59F-2DEBCF522D29}" type="presParOf" srcId="{6F0669F8-E6D9-4CCB-ADF3-228D800ED25B}" destId="{4B58D760-CDE6-4648-AC3C-BD6A05781635}" srcOrd="9" destOrd="0" presId="urn:microsoft.com/office/officeart/2005/8/layout/vProcess5"/>
    <dgm:cxn modelId="{DA4F3907-C877-4C2E-954B-1D65E8FF49B6}" type="presParOf" srcId="{6F0669F8-E6D9-4CCB-ADF3-228D800ED25B}" destId="{FC794D18-BB6D-4A90-8B1F-B3670FCC1522}" srcOrd="10" destOrd="0" presId="urn:microsoft.com/office/officeart/2005/8/layout/vProcess5"/>
    <dgm:cxn modelId="{A45A0865-F960-452E-A132-256D1BC6F38E}" type="presParOf" srcId="{6F0669F8-E6D9-4CCB-ADF3-228D800ED25B}" destId="{5BB17DEF-31CF-4A5C-8CD9-7DD6AB4F121F}" srcOrd="11" destOrd="0" presId="urn:microsoft.com/office/officeart/2005/8/layout/vProcess5"/>
    <dgm:cxn modelId="{FBDD5D0E-352F-46C1-8192-C4D691E94E47}" type="presParOf" srcId="{6F0669F8-E6D9-4CCB-ADF3-228D800ED25B}" destId="{9B4A9A9E-76B3-4C28-B304-24221ED2CED4}" srcOrd="12" destOrd="0" presId="urn:microsoft.com/office/officeart/2005/8/layout/vProcess5"/>
    <dgm:cxn modelId="{B31BF707-80CC-4E11-BF51-DE9C415AB63F}" type="presParOf" srcId="{6F0669F8-E6D9-4CCB-ADF3-228D800ED25B}" destId="{CEDDBD1F-8019-45A2-B77A-7CB2B727D435}" srcOrd="13" destOrd="0" presId="urn:microsoft.com/office/officeart/2005/8/layout/vProcess5"/>
    <dgm:cxn modelId="{FE53DBE1-2A1F-41C0-8AF6-F6F2805C7F0E}" type="presParOf" srcId="{6F0669F8-E6D9-4CCB-ADF3-228D800ED25B}" destId="{4B652D38-442B-42E2-8CE7-57380211279B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7E997B2-460D-431F-B62F-9FB4F09A3FC5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F2C125A-71AA-4932-B245-82AB5D0DA4BE}">
      <dgm:prSet phldrT="[Текст]"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3000" dirty="0" smtClean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Заключение договоров аренды муниципального имущества</a:t>
          </a:r>
          <a:endParaRPr lang="ru-RU" dirty="0">
            <a:solidFill>
              <a:schemeClr val="tx1"/>
            </a:solidFill>
          </a:endParaRPr>
        </a:p>
      </dgm:t>
    </dgm:pt>
    <dgm:pt modelId="{C4658C37-0DEA-4E1A-BE74-324C378BA4F2}" type="parTrans" cxnId="{BC92A405-F603-407E-A64B-22F29657DC88}">
      <dgm:prSet/>
      <dgm:spPr/>
      <dgm:t>
        <a:bodyPr/>
        <a:lstStyle/>
        <a:p>
          <a:endParaRPr lang="ru-RU"/>
        </a:p>
      </dgm:t>
    </dgm:pt>
    <dgm:pt modelId="{B01C1F4B-3322-429C-A5EC-9998B948825C}" type="sibTrans" cxnId="{BC92A405-F603-407E-A64B-22F29657DC88}">
      <dgm:prSet/>
      <dgm:spPr/>
      <dgm:t>
        <a:bodyPr/>
        <a:lstStyle/>
        <a:p>
          <a:endParaRPr lang="ru-RU"/>
        </a:p>
      </dgm:t>
    </dgm:pt>
    <dgm:pt modelId="{D1DA067D-8BAC-4F03-8CB8-C5DFEF7DFE61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Путем проведения торгов</a:t>
          </a:r>
          <a:endParaRPr lang="ru-RU" dirty="0">
            <a:solidFill>
              <a:schemeClr val="tx1"/>
            </a:solidFill>
          </a:endParaRPr>
        </a:p>
      </dgm:t>
    </dgm:pt>
    <dgm:pt modelId="{2D97469A-61B7-4B0A-9EDB-2954B78A7E96}" type="parTrans" cxnId="{5964C784-1D5D-44C4-908B-F2015698E561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22D5224E-9B67-401D-8EB5-BC2508C447AF}" type="sibTrans" cxnId="{5964C784-1D5D-44C4-908B-F2015698E561}">
      <dgm:prSet/>
      <dgm:spPr/>
      <dgm:t>
        <a:bodyPr/>
        <a:lstStyle/>
        <a:p>
          <a:endParaRPr lang="ru-RU"/>
        </a:p>
      </dgm:t>
    </dgm:pt>
    <dgm:pt modelId="{2D076D9B-621C-4311-9511-3A531569F908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Без проведения торгов</a:t>
          </a:r>
          <a:endParaRPr lang="ru-RU" dirty="0">
            <a:solidFill>
              <a:schemeClr val="tx1"/>
            </a:solidFill>
          </a:endParaRPr>
        </a:p>
      </dgm:t>
    </dgm:pt>
    <dgm:pt modelId="{E75A2B63-2CDA-403B-AAB1-048CE48611C8}" type="parTrans" cxnId="{1FB6836A-4247-4253-8D51-BA2ABD6D41B9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620287D9-ECFA-4011-BC6E-05A5868525F9}" type="sibTrans" cxnId="{1FB6836A-4247-4253-8D51-BA2ABD6D41B9}">
      <dgm:prSet/>
      <dgm:spPr/>
      <dgm:t>
        <a:bodyPr/>
        <a:lstStyle/>
        <a:p>
          <a:endParaRPr lang="ru-RU"/>
        </a:p>
      </dgm:t>
    </dgm:pt>
    <dgm:pt modelId="{C284DBAD-9213-48DF-BC06-A131D11E7DFD}" type="pres">
      <dgm:prSet presAssocID="{57E997B2-460D-431F-B62F-9FB4F09A3FC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AEFA2E7-1345-4D2F-AECE-148477DF88F9}" type="pres">
      <dgm:prSet presAssocID="{5F2C125A-71AA-4932-B245-82AB5D0DA4BE}" presName="hierRoot1" presStyleCnt="0">
        <dgm:presLayoutVars>
          <dgm:hierBranch val="init"/>
        </dgm:presLayoutVars>
      </dgm:prSet>
      <dgm:spPr/>
    </dgm:pt>
    <dgm:pt modelId="{81B4AE29-3023-4D3A-89F1-CBAB9C518A6E}" type="pres">
      <dgm:prSet presAssocID="{5F2C125A-71AA-4932-B245-82AB5D0DA4BE}" presName="rootComposite1" presStyleCnt="0"/>
      <dgm:spPr/>
    </dgm:pt>
    <dgm:pt modelId="{FCCC2383-4B02-4062-96A9-810E362EAE05}" type="pres">
      <dgm:prSet presAssocID="{5F2C125A-71AA-4932-B245-82AB5D0DA4BE}" presName="rootText1" presStyleLbl="node0" presStyleIdx="0" presStyleCnt="1" custScaleX="258583" custScaleY="162037" custLinFactNeighborX="-6686" custLinFactNeighborY="-36660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86432C79-8856-4A8D-A97F-B593E7A02427}" type="pres">
      <dgm:prSet presAssocID="{5F2C125A-71AA-4932-B245-82AB5D0DA4BE}" presName="rootConnector1" presStyleLbl="node1" presStyleIdx="0" presStyleCnt="0"/>
      <dgm:spPr/>
      <dgm:t>
        <a:bodyPr/>
        <a:lstStyle/>
        <a:p>
          <a:endParaRPr lang="ru-RU"/>
        </a:p>
      </dgm:t>
    </dgm:pt>
    <dgm:pt modelId="{8CD2C3FF-CA77-4070-9CC0-3ECCA7403361}" type="pres">
      <dgm:prSet presAssocID="{5F2C125A-71AA-4932-B245-82AB5D0DA4BE}" presName="hierChild2" presStyleCnt="0"/>
      <dgm:spPr/>
    </dgm:pt>
    <dgm:pt modelId="{7ED907B0-7F42-425B-BDDB-2A35520B4B24}" type="pres">
      <dgm:prSet presAssocID="{2D97469A-61B7-4B0A-9EDB-2954B78A7E96}" presName="Name37" presStyleLbl="parChTrans1D2" presStyleIdx="0" presStyleCnt="2"/>
      <dgm:spPr/>
      <dgm:t>
        <a:bodyPr/>
        <a:lstStyle/>
        <a:p>
          <a:endParaRPr lang="ru-RU"/>
        </a:p>
      </dgm:t>
    </dgm:pt>
    <dgm:pt modelId="{F2355106-3B47-4DD1-844D-C02DFEDC1D70}" type="pres">
      <dgm:prSet presAssocID="{D1DA067D-8BAC-4F03-8CB8-C5DFEF7DFE61}" presName="hierRoot2" presStyleCnt="0">
        <dgm:presLayoutVars>
          <dgm:hierBranch val="init"/>
        </dgm:presLayoutVars>
      </dgm:prSet>
      <dgm:spPr/>
    </dgm:pt>
    <dgm:pt modelId="{0060E46D-D386-4243-9165-CF68FC8523BB}" type="pres">
      <dgm:prSet presAssocID="{D1DA067D-8BAC-4F03-8CB8-C5DFEF7DFE61}" presName="rootComposite" presStyleCnt="0"/>
      <dgm:spPr/>
    </dgm:pt>
    <dgm:pt modelId="{0DD67897-9E30-44EF-A61F-701DD8D4CB5E}" type="pres">
      <dgm:prSet presAssocID="{D1DA067D-8BAC-4F03-8CB8-C5DFEF7DFE61}" presName="rootText" presStyleLbl="node2" presStyleIdx="0" presStyleCnt="2" custScaleX="123592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FAF1757C-CA13-4804-87F1-2D082DE65A98}" type="pres">
      <dgm:prSet presAssocID="{D1DA067D-8BAC-4F03-8CB8-C5DFEF7DFE61}" presName="rootConnector" presStyleLbl="node2" presStyleIdx="0" presStyleCnt="2"/>
      <dgm:spPr/>
      <dgm:t>
        <a:bodyPr/>
        <a:lstStyle/>
        <a:p>
          <a:endParaRPr lang="ru-RU"/>
        </a:p>
      </dgm:t>
    </dgm:pt>
    <dgm:pt modelId="{49FC3FE7-A28E-47A6-87E8-57EB8DD3F005}" type="pres">
      <dgm:prSet presAssocID="{D1DA067D-8BAC-4F03-8CB8-C5DFEF7DFE61}" presName="hierChild4" presStyleCnt="0"/>
      <dgm:spPr/>
    </dgm:pt>
    <dgm:pt modelId="{01B26252-1243-489E-A429-BA7C53943F22}" type="pres">
      <dgm:prSet presAssocID="{D1DA067D-8BAC-4F03-8CB8-C5DFEF7DFE61}" presName="hierChild5" presStyleCnt="0"/>
      <dgm:spPr/>
    </dgm:pt>
    <dgm:pt modelId="{9664D4CE-4FA3-45DA-B464-6D3ABA4673C4}" type="pres">
      <dgm:prSet presAssocID="{E75A2B63-2CDA-403B-AAB1-048CE48611C8}" presName="Name37" presStyleLbl="parChTrans1D2" presStyleIdx="1" presStyleCnt="2"/>
      <dgm:spPr/>
      <dgm:t>
        <a:bodyPr/>
        <a:lstStyle/>
        <a:p>
          <a:endParaRPr lang="ru-RU"/>
        </a:p>
      </dgm:t>
    </dgm:pt>
    <dgm:pt modelId="{998FC115-6F58-42F8-822F-A670CCF19F9F}" type="pres">
      <dgm:prSet presAssocID="{2D076D9B-621C-4311-9511-3A531569F908}" presName="hierRoot2" presStyleCnt="0">
        <dgm:presLayoutVars>
          <dgm:hierBranch val="init"/>
        </dgm:presLayoutVars>
      </dgm:prSet>
      <dgm:spPr/>
    </dgm:pt>
    <dgm:pt modelId="{35606577-81B9-4A09-8727-77A6ECCA4988}" type="pres">
      <dgm:prSet presAssocID="{2D076D9B-621C-4311-9511-3A531569F908}" presName="rootComposite" presStyleCnt="0"/>
      <dgm:spPr/>
    </dgm:pt>
    <dgm:pt modelId="{F933317F-5EC5-46DE-A1E1-5253D2E5D0FD}" type="pres">
      <dgm:prSet presAssocID="{2D076D9B-621C-4311-9511-3A531569F908}" presName="rootText" presStyleLbl="node2" presStyleIdx="1" presStyleCnt="2" custScaleX="116251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413B2AB9-5F29-4E0D-B23B-80A3A24CFD4F}" type="pres">
      <dgm:prSet presAssocID="{2D076D9B-621C-4311-9511-3A531569F908}" presName="rootConnector" presStyleLbl="node2" presStyleIdx="1" presStyleCnt="2"/>
      <dgm:spPr/>
      <dgm:t>
        <a:bodyPr/>
        <a:lstStyle/>
        <a:p>
          <a:endParaRPr lang="ru-RU"/>
        </a:p>
      </dgm:t>
    </dgm:pt>
    <dgm:pt modelId="{86107E96-B56E-49D8-89A6-45F4867803CC}" type="pres">
      <dgm:prSet presAssocID="{2D076D9B-621C-4311-9511-3A531569F908}" presName="hierChild4" presStyleCnt="0"/>
      <dgm:spPr/>
    </dgm:pt>
    <dgm:pt modelId="{053A0EEA-5900-48CF-A92A-8A6E67BB715A}" type="pres">
      <dgm:prSet presAssocID="{2D076D9B-621C-4311-9511-3A531569F908}" presName="hierChild5" presStyleCnt="0"/>
      <dgm:spPr/>
    </dgm:pt>
    <dgm:pt modelId="{A6880098-92C3-40DA-9D44-2129E5FCA742}" type="pres">
      <dgm:prSet presAssocID="{5F2C125A-71AA-4932-B245-82AB5D0DA4BE}" presName="hierChild3" presStyleCnt="0"/>
      <dgm:spPr/>
    </dgm:pt>
  </dgm:ptLst>
  <dgm:cxnLst>
    <dgm:cxn modelId="{64CF7450-86F6-483D-B8A1-527F708564C9}" type="presOf" srcId="{57E997B2-460D-431F-B62F-9FB4F09A3FC5}" destId="{C284DBAD-9213-48DF-BC06-A131D11E7DFD}" srcOrd="0" destOrd="0" presId="urn:microsoft.com/office/officeart/2005/8/layout/orgChart1"/>
    <dgm:cxn modelId="{DCB33C55-E4F8-45FA-B5AE-33C66BF3A86C}" type="presOf" srcId="{2D076D9B-621C-4311-9511-3A531569F908}" destId="{413B2AB9-5F29-4E0D-B23B-80A3A24CFD4F}" srcOrd="1" destOrd="0" presId="urn:microsoft.com/office/officeart/2005/8/layout/orgChart1"/>
    <dgm:cxn modelId="{C1F280B5-CC58-4876-AA5E-24063504052D}" type="presOf" srcId="{2D97469A-61B7-4B0A-9EDB-2954B78A7E96}" destId="{7ED907B0-7F42-425B-BDDB-2A35520B4B24}" srcOrd="0" destOrd="0" presId="urn:microsoft.com/office/officeart/2005/8/layout/orgChart1"/>
    <dgm:cxn modelId="{2483D851-590F-4BF5-8710-F7483CB96F77}" type="presOf" srcId="{D1DA067D-8BAC-4F03-8CB8-C5DFEF7DFE61}" destId="{0DD67897-9E30-44EF-A61F-701DD8D4CB5E}" srcOrd="0" destOrd="0" presId="urn:microsoft.com/office/officeart/2005/8/layout/orgChart1"/>
    <dgm:cxn modelId="{D7C0059F-C035-4842-93D7-671B7D061832}" type="presOf" srcId="{E75A2B63-2CDA-403B-AAB1-048CE48611C8}" destId="{9664D4CE-4FA3-45DA-B464-6D3ABA4673C4}" srcOrd="0" destOrd="0" presId="urn:microsoft.com/office/officeart/2005/8/layout/orgChart1"/>
    <dgm:cxn modelId="{5964C784-1D5D-44C4-908B-F2015698E561}" srcId="{5F2C125A-71AA-4932-B245-82AB5D0DA4BE}" destId="{D1DA067D-8BAC-4F03-8CB8-C5DFEF7DFE61}" srcOrd="0" destOrd="0" parTransId="{2D97469A-61B7-4B0A-9EDB-2954B78A7E96}" sibTransId="{22D5224E-9B67-401D-8EB5-BC2508C447AF}"/>
    <dgm:cxn modelId="{26C27929-0880-4E8C-AF29-10A2E5361309}" type="presOf" srcId="{5F2C125A-71AA-4932-B245-82AB5D0DA4BE}" destId="{FCCC2383-4B02-4062-96A9-810E362EAE05}" srcOrd="0" destOrd="0" presId="urn:microsoft.com/office/officeart/2005/8/layout/orgChart1"/>
    <dgm:cxn modelId="{057B0256-EB90-4349-8E87-1A5C344C6671}" type="presOf" srcId="{2D076D9B-621C-4311-9511-3A531569F908}" destId="{F933317F-5EC5-46DE-A1E1-5253D2E5D0FD}" srcOrd="0" destOrd="0" presId="urn:microsoft.com/office/officeart/2005/8/layout/orgChart1"/>
    <dgm:cxn modelId="{1FB6836A-4247-4253-8D51-BA2ABD6D41B9}" srcId="{5F2C125A-71AA-4932-B245-82AB5D0DA4BE}" destId="{2D076D9B-621C-4311-9511-3A531569F908}" srcOrd="1" destOrd="0" parTransId="{E75A2B63-2CDA-403B-AAB1-048CE48611C8}" sibTransId="{620287D9-ECFA-4011-BC6E-05A5868525F9}"/>
    <dgm:cxn modelId="{BC92A405-F603-407E-A64B-22F29657DC88}" srcId="{57E997B2-460D-431F-B62F-9FB4F09A3FC5}" destId="{5F2C125A-71AA-4932-B245-82AB5D0DA4BE}" srcOrd="0" destOrd="0" parTransId="{C4658C37-0DEA-4E1A-BE74-324C378BA4F2}" sibTransId="{B01C1F4B-3322-429C-A5EC-9998B948825C}"/>
    <dgm:cxn modelId="{F2B8CDBF-A2A3-4007-95EE-1ABA2884C48B}" type="presOf" srcId="{D1DA067D-8BAC-4F03-8CB8-C5DFEF7DFE61}" destId="{FAF1757C-CA13-4804-87F1-2D082DE65A98}" srcOrd="1" destOrd="0" presId="urn:microsoft.com/office/officeart/2005/8/layout/orgChart1"/>
    <dgm:cxn modelId="{91291D86-FE2A-4396-B2CC-AE21BE963EC5}" type="presOf" srcId="{5F2C125A-71AA-4932-B245-82AB5D0DA4BE}" destId="{86432C79-8856-4A8D-A97F-B593E7A02427}" srcOrd="1" destOrd="0" presId="urn:microsoft.com/office/officeart/2005/8/layout/orgChart1"/>
    <dgm:cxn modelId="{BD98C83C-A491-476D-80E2-7F41C01B3A27}" type="presParOf" srcId="{C284DBAD-9213-48DF-BC06-A131D11E7DFD}" destId="{5AEFA2E7-1345-4D2F-AECE-148477DF88F9}" srcOrd="0" destOrd="0" presId="urn:microsoft.com/office/officeart/2005/8/layout/orgChart1"/>
    <dgm:cxn modelId="{CC61EF07-174E-4626-8616-3F784787EA88}" type="presParOf" srcId="{5AEFA2E7-1345-4D2F-AECE-148477DF88F9}" destId="{81B4AE29-3023-4D3A-89F1-CBAB9C518A6E}" srcOrd="0" destOrd="0" presId="urn:microsoft.com/office/officeart/2005/8/layout/orgChart1"/>
    <dgm:cxn modelId="{8E91A74F-0607-494E-9F62-6077A25A6949}" type="presParOf" srcId="{81B4AE29-3023-4D3A-89F1-CBAB9C518A6E}" destId="{FCCC2383-4B02-4062-96A9-810E362EAE05}" srcOrd="0" destOrd="0" presId="urn:microsoft.com/office/officeart/2005/8/layout/orgChart1"/>
    <dgm:cxn modelId="{0633C3E4-9654-420E-8F95-65369DADD409}" type="presParOf" srcId="{81B4AE29-3023-4D3A-89F1-CBAB9C518A6E}" destId="{86432C79-8856-4A8D-A97F-B593E7A02427}" srcOrd="1" destOrd="0" presId="urn:microsoft.com/office/officeart/2005/8/layout/orgChart1"/>
    <dgm:cxn modelId="{C2253740-4655-4B80-8D37-39F2557F4A41}" type="presParOf" srcId="{5AEFA2E7-1345-4D2F-AECE-148477DF88F9}" destId="{8CD2C3FF-CA77-4070-9CC0-3ECCA7403361}" srcOrd="1" destOrd="0" presId="urn:microsoft.com/office/officeart/2005/8/layout/orgChart1"/>
    <dgm:cxn modelId="{EDF52197-79E3-46ED-9FF5-ADF4F0BA78A9}" type="presParOf" srcId="{8CD2C3FF-CA77-4070-9CC0-3ECCA7403361}" destId="{7ED907B0-7F42-425B-BDDB-2A35520B4B24}" srcOrd="0" destOrd="0" presId="urn:microsoft.com/office/officeart/2005/8/layout/orgChart1"/>
    <dgm:cxn modelId="{B1FB8FDE-DA09-4C2A-A623-F86421C02AAD}" type="presParOf" srcId="{8CD2C3FF-CA77-4070-9CC0-3ECCA7403361}" destId="{F2355106-3B47-4DD1-844D-C02DFEDC1D70}" srcOrd="1" destOrd="0" presId="urn:microsoft.com/office/officeart/2005/8/layout/orgChart1"/>
    <dgm:cxn modelId="{83D9A62D-D4F9-4E28-867C-022DC1EED411}" type="presParOf" srcId="{F2355106-3B47-4DD1-844D-C02DFEDC1D70}" destId="{0060E46D-D386-4243-9165-CF68FC8523BB}" srcOrd="0" destOrd="0" presId="urn:microsoft.com/office/officeart/2005/8/layout/orgChart1"/>
    <dgm:cxn modelId="{F699876D-B333-4E23-A268-2A98CF736A59}" type="presParOf" srcId="{0060E46D-D386-4243-9165-CF68FC8523BB}" destId="{0DD67897-9E30-44EF-A61F-701DD8D4CB5E}" srcOrd="0" destOrd="0" presId="urn:microsoft.com/office/officeart/2005/8/layout/orgChart1"/>
    <dgm:cxn modelId="{3F4273A4-2C87-48EE-98ED-0C40A30F901D}" type="presParOf" srcId="{0060E46D-D386-4243-9165-CF68FC8523BB}" destId="{FAF1757C-CA13-4804-87F1-2D082DE65A98}" srcOrd="1" destOrd="0" presId="urn:microsoft.com/office/officeart/2005/8/layout/orgChart1"/>
    <dgm:cxn modelId="{9ADF6710-3A62-4EFA-88FB-6766632D7DC0}" type="presParOf" srcId="{F2355106-3B47-4DD1-844D-C02DFEDC1D70}" destId="{49FC3FE7-A28E-47A6-87E8-57EB8DD3F005}" srcOrd="1" destOrd="0" presId="urn:microsoft.com/office/officeart/2005/8/layout/orgChart1"/>
    <dgm:cxn modelId="{721DCEBC-93AB-4DEC-A828-F3ED9D3D5241}" type="presParOf" srcId="{F2355106-3B47-4DD1-844D-C02DFEDC1D70}" destId="{01B26252-1243-489E-A429-BA7C53943F22}" srcOrd="2" destOrd="0" presId="urn:microsoft.com/office/officeart/2005/8/layout/orgChart1"/>
    <dgm:cxn modelId="{0AFF77C4-34B5-4A86-838E-030C71364FAE}" type="presParOf" srcId="{8CD2C3FF-CA77-4070-9CC0-3ECCA7403361}" destId="{9664D4CE-4FA3-45DA-B464-6D3ABA4673C4}" srcOrd="2" destOrd="0" presId="urn:microsoft.com/office/officeart/2005/8/layout/orgChart1"/>
    <dgm:cxn modelId="{D13C12D8-4741-4383-8B83-F18EF900611D}" type="presParOf" srcId="{8CD2C3FF-CA77-4070-9CC0-3ECCA7403361}" destId="{998FC115-6F58-42F8-822F-A670CCF19F9F}" srcOrd="3" destOrd="0" presId="urn:microsoft.com/office/officeart/2005/8/layout/orgChart1"/>
    <dgm:cxn modelId="{0E4134DA-0CAF-4A2C-8657-5DEFC0FAFE33}" type="presParOf" srcId="{998FC115-6F58-42F8-822F-A670CCF19F9F}" destId="{35606577-81B9-4A09-8727-77A6ECCA4988}" srcOrd="0" destOrd="0" presId="urn:microsoft.com/office/officeart/2005/8/layout/orgChart1"/>
    <dgm:cxn modelId="{FF610B0A-9876-426E-BFBC-45F915461EE0}" type="presParOf" srcId="{35606577-81B9-4A09-8727-77A6ECCA4988}" destId="{F933317F-5EC5-46DE-A1E1-5253D2E5D0FD}" srcOrd="0" destOrd="0" presId="urn:microsoft.com/office/officeart/2005/8/layout/orgChart1"/>
    <dgm:cxn modelId="{0BDD1FAF-B5D2-4D3D-A0A2-F7938F34D908}" type="presParOf" srcId="{35606577-81B9-4A09-8727-77A6ECCA4988}" destId="{413B2AB9-5F29-4E0D-B23B-80A3A24CFD4F}" srcOrd="1" destOrd="0" presId="urn:microsoft.com/office/officeart/2005/8/layout/orgChart1"/>
    <dgm:cxn modelId="{A9EAF6F7-A89F-4697-A2B0-5AD40742EFA1}" type="presParOf" srcId="{998FC115-6F58-42F8-822F-A670CCF19F9F}" destId="{86107E96-B56E-49D8-89A6-45F4867803CC}" srcOrd="1" destOrd="0" presId="urn:microsoft.com/office/officeart/2005/8/layout/orgChart1"/>
    <dgm:cxn modelId="{6B72E0BC-898B-4DE0-8DD8-CC5DA81B0BC8}" type="presParOf" srcId="{998FC115-6F58-42F8-822F-A670CCF19F9F}" destId="{053A0EEA-5900-48CF-A92A-8A6E67BB715A}" srcOrd="2" destOrd="0" presId="urn:microsoft.com/office/officeart/2005/8/layout/orgChart1"/>
    <dgm:cxn modelId="{3594F8C4-BBBD-4054-B64F-3EDAD35B8D55}" type="presParOf" srcId="{5AEFA2E7-1345-4D2F-AECE-148477DF88F9}" destId="{A6880098-92C3-40DA-9D44-2129E5FCA74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57E997B2-460D-431F-B62F-9FB4F09A3FC5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F2C125A-71AA-4932-B245-82AB5D0DA4BE}">
      <dgm:prSet phldrT="[Текст]"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3000" dirty="0" smtClean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Расчет стоимости арендной платы за пользование муниципальным имуществом</a:t>
          </a:r>
          <a:endParaRPr lang="ru-RU" dirty="0">
            <a:solidFill>
              <a:schemeClr val="tx1"/>
            </a:solidFill>
          </a:endParaRPr>
        </a:p>
      </dgm:t>
    </dgm:pt>
    <dgm:pt modelId="{C4658C37-0DEA-4E1A-BE74-324C378BA4F2}" type="parTrans" cxnId="{BC92A405-F603-407E-A64B-22F29657DC88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B01C1F4B-3322-429C-A5EC-9998B948825C}" type="sibTrans" cxnId="{BC92A405-F603-407E-A64B-22F29657DC88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D1DA067D-8BAC-4F03-8CB8-C5DFEF7DFE61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 smtClean="0">
              <a:solidFill>
                <a:schemeClr val="tx1"/>
              </a:solidFill>
            </a:rPr>
            <a:t>Определение расчетной величины арендной платы в соответствии в </a:t>
          </a:r>
          <a:r>
            <a:rPr lang="ru-RU" b="1" dirty="0" smtClean="0">
              <a:solidFill>
                <a:schemeClr val="tx1"/>
              </a:solidFill>
            </a:rPr>
            <a:t>методикой</a:t>
          </a:r>
          <a:r>
            <a:rPr lang="ru-RU" dirty="0" smtClean="0">
              <a:solidFill>
                <a:schemeClr val="tx1"/>
              </a:solidFill>
            </a:rPr>
            <a:t> расчета</a:t>
          </a:r>
        </a:p>
        <a:p>
          <a:pPr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>
            <a:solidFill>
              <a:schemeClr val="tx1"/>
            </a:solidFill>
          </a:endParaRPr>
        </a:p>
      </dgm:t>
    </dgm:pt>
    <dgm:pt modelId="{2D97469A-61B7-4B0A-9EDB-2954B78A7E96}" type="parTrans" cxnId="{5964C784-1D5D-44C4-908B-F2015698E561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22D5224E-9B67-401D-8EB5-BC2508C447AF}" type="sibTrans" cxnId="{5964C784-1D5D-44C4-908B-F2015698E561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2D076D9B-621C-4311-9511-3A531569F908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Проведение оценки рыночной стоимости арендной платы в соответствии с законодательством об оценочной деятельности</a:t>
          </a:r>
          <a:endParaRPr lang="ru-RU" dirty="0">
            <a:solidFill>
              <a:schemeClr val="tx1"/>
            </a:solidFill>
          </a:endParaRPr>
        </a:p>
      </dgm:t>
    </dgm:pt>
    <dgm:pt modelId="{E75A2B63-2CDA-403B-AAB1-048CE48611C8}" type="parTrans" cxnId="{1FB6836A-4247-4253-8D51-BA2ABD6D41B9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620287D9-ECFA-4011-BC6E-05A5868525F9}" type="sibTrans" cxnId="{1FB6836A-4247-4253-8D51-BA2ABD6D41B9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C284DBAD-9213-48DF-BC06-A131D11E7DFD}" type="pres">
      <dgm:prSet presAssocID="{57E997B2-460D-431F-B62F-9FB4F09A3FC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AEFA2E7-1345-4D2F-AECE-148477DF88F9}" type="pres">
      <dgm:prSet presAssocID="{5F2C125A-71AA-4932-B245-82AB5D0DA4BE}" presName="hierRoot1" presStyleCnt="0">
        <dgm:presLayoutVars>
          <dgm:hierBranch val="init"/>
        </dgm:presLayoutVars>
      </dgm:prSet>
      <dgm:spPr/>
    </dgm:pt>
    <dgm:pt modelId="{81B4AE29-3023-4D3A-89F1-CBAB9C518A6E}" type="pres">
      <dgm:prSet presAssocID="{5F2C125A-71AA-4932-B245-82AB5D0DA4BE}" presName="rootComposite1" presStyleCnt="0"/>
      <dgm:spPr/>
    </dgm:pt>
    <dgm:pt modelId="{FCCC2383-4B02-4062-96A9-810E362EAE05}" type="pres">
      <dgm:prSet presAssocID="{5F2C125A-71AA-4932-B245-82AB5D0DA4BE}" presName="rootText1" presStyleLbl="node0" presStyleIdx="0" presStyleCnt="1" custScaleX="258583" custScaleY="88430" custLinFactNeighborX="-1154" custLinFactNeighborY="-36660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86432C79-8856-4A8D-A97F-B593E7A02427}" type="pres">
      <dgm:prSet presAssocID="{5F2C125A-71AA-4932-B245-82AB5D0DA4BE}" presName="rootConnector1" presStyleLbl="node1" presStyleIdx="0" presStyleCnt="0"/>
      <dgm:spPr/>
      <dgm:t>
        <a:bodyPr/>
        <a:lstStyle/>
        <a:p>
          <a:endParaRPr lang="ru-RU"/>
        </a:p>
      </dgm:t>
    </dgm:pt>
    <dgm:pt modelId="{8CD2C3FF-CA77-4070-9CC0-3ECCA7403361}" type="pres">
      <dgm:prSet presAssocID="{5F2C125A-71AA-4932-B245-82AB5D0DA4BE}" presName="hierChild2" presStyleCnt="0"/>
      <dgm:spPr/>
    </dgm:pt>
    <dgm:pt modelId="{7ED907B0-7F42-425B-BDDB-2A35520B4B24}" type="pres">
      <dgm:prSet presAssocID="{2D97469A-61B7-4B0A-9EDB-2954B78A7E96}" presName="Name37" presStyleLbl="parChTrans1D2" presStyleIdx="0" presStyleCnt="2"/>
      <dgm:spPr/>
      <dgm:t>
        <a:bodyPr/>
        <a:lstStyle/>
        <a:p>
          <a:endParaRPr lang="ru-RU"/>
        </a:p>
      </dgm:t>
    </dgm:pt>
    <dgm:pt modelId="{F2355106-3B47-4DD1-844D-C02DFEDC1D70}" type="pres">
      <dgm:prSet presAssocID="{D1DA067D-8BAC-4F03-8CB8-C5DFEF7DFE61}" presName="hierRoot2" presStyleCnt="0">
        <dgm:presLayoutVars>
          <dgm:hierBranch val="init"/>
        </dgm:presLayoutVars>
      </dgm:prSet>
      <dgm:spPr/>
    </dgm:pt>
    <dgm:pt modelId="{0060E46D-D386-4243-9165-CF68FC8523BB}" type="pres">
      <dgm:prSet presAssocID="{D1DA067D-8BAC-4F03-8CB8-C5DFEF7DFE61}" presName="rootComposite" presStyleCnt="0"/>
      <dgm:spPr/>
    </dgm:pt>
    <dgm:pt modelId="{0DD67897-9E30-44EF-A61F-701DD8D4CB5E}" type="pres">
      <dgm:prSet presAssocID="{D1DA067D-8BAC-4F03-8CB8-C5DFEF7DFE61}" presName="rootText" presStyleLbl="node2" presStyleIdx="0" presStyleCnt="2" custScaleX="123592" custScaleY="147882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FAF1757C-CA13-4804-87F1-2D082DE65A98}" type="pres">
      <dgm:prSet presAssocID="{D1DA067D-8BAC-4F03-8CB8-C5DFEF7DFE61}" presName="rootConnector" presStyleLbl="node2" presStyleIdx="0" presStyleCnt="2"/>
      <dgm:spPr/>
      <dgm:t>
        <a:bodyPr/>
        <a:lstStyle/>
        <a:p>
          <a:endParaRPr lang="ru-RU"/>
        </a:p>
      </dgm:t>
    </dgm:pt>
    <dgm:pt modelId="{49FC3FE7-A28E-47A6-87E8-57EB8DD3F005}" type="pres">
      <dgm:prSet presAssocID="{D1DA067D-8BAC-4F03-8CB8-C5DFEF7DFE61}" presName="hierChild4" presStyleCnt="0"/>
      <dgm:spPr/>
    </dgm:pt>
    <dgm:pt modelId="{01B26252-1243-489E-A429-BA7C53943F22}" type="pres">
      <dgm:prSet presAssocID="{D1DA067D-8BAC-4F03-8CB8-C5DFEF7DFE61}" presName="hierChild5" presStyleCnt="0"/>
      <dgm:spPr/>
    </dgm:pt>
    <dgm:pt modelId="{9664D4CE-4FA3-45DA-B464-6D3ABA4673C4}" type="pres">
      <dgm:prSet presAssocID="{E75A2B63-2CDA-403B-AAB1-048CE48611C8}" presName="Name37" presStyleLbl="parChTrans1D2" presStyleIdx="1" presStyleCnt="2"/>
      <dgm:spPr/>
      <dgm:t>
        <a:bodyPr/>
        <a:lstStyle/>
        <a:p>
          <a:endParaRPr lang="ru-RU"/>
        </a:p>
      </dgm:t>
    </dgm:pt>
    <dgm:pt modelId="{998FC115-6F58-42F8-822F-A670CCF19F9F}" type="pres">
      <dgm:prSet presAssocID="{2D076D9B-621C-4311-9511-3A531569F908}" presName="hierRoot2" presStyleCnt="0">
        <dgm:presLayoutVars>
          <dgm:hierBranch val="init"/>
        </dgm:presLayoutVars>
      </dgm:prSet>
      <dgm:spPr/>
    </dgm:pt>
    <dgm:pt modelId="{35606577-81B9-4A09-8727-77A6ECCA4988}" type="pres">
      <dgm:prSet presAssocID="{2D076D9B-621C-4311-9511-3A531569F908}" presName="rootComposite" presStyleCnt="0"/>
      <dgm:spPr/>
    </dgm:pt>
    <dgm:pt modelId="{F933317F-5EC5-46DE-A1E1-5253D2E5D0FD}" type="pres">
      <dgm:prSet presAssocID="{2D076D9B-621C-4311-9511-3A531569F908}" presName="rootText" presStyleLbl="node2" presStyleIdx="1" presStyleCnt="2" custScaleX="116251" custScaleY="147597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413B2AB9-5F29-4E0D-B23B-80A3A24CFD4F}" type="pres">
      <dgm:prSet presAssocID="{2D076D9B-621C-4311-9511-3A531569F908}" presName="rootConnector" presStyleLbl="node2" presStyleIdx="1" presStyleCnt="2"/>
      <dgm:spPr/>
      <dgm:t>
        <a:bodyPr/>
        <a:lstStyle/>
        <a:p>
          <a:endParaRPr lang="ru-RU"/>
        </a:p>
      </dgm:t>
    </dgm:pt>
    <dgm:pt modelId="{86107E96-B56E-49D8-89A6-45F4867803CC}" type="pres">
      <dgm:prSet presAssocID="{2D076D9B-621C-4311-9511-3A531569F908}" presName="hierChild4" presStyleCnt="0"/>
      <dgm:spPr/>
    </dgm:pt>
    <dgm:pt modelId="{053A0EEA-5900-48CF-A92A-8A6E67BB715A}" type="pres">
      <dgm:prSet presAssocID="{2D076D9B-621C-4311-9511-3A531569F908}" presName="hierChild5" presStyleCnt="0"/>
      <dgm:spPr/>
    </dgm:pt>
    <dgm:pt modelId="{A6880098-92C3-40DA-9D44-2129E5FCA742}" type="pres">
      <dgm:prSet presAssocID="{5F2C125A-71AA-4932-B245-82AB5D0DA4BE}" presName="hierChild3" presStyleCnt="0"/>
      <dgm:spPr/>
    </dgm:pt>
  </dgm:ptLst>
  <dgm:cxnLst>
    <dgm:cxn modelId="{E0F73EF8-5D21-44D6-AF1B-28EB66C1599C}" type="presOf" srcId="{E75A2B63-2CDA-403B-AAB1-048CE48611C8}" destId="{9664D4CE-4FA3-45DA-B464-6D3ABA4673C4}" srcOrd="0" destOrd="0" presId="urn:microsoft.com/office/officeart/2005/8/layout/orgChart1"/>
    <dgm:cxn modelId="{97F61273-0360-449E-BC75-84CAA03D66CA}" type="presOf" srcId="{D1DA067D-8BAC-4F03-8CB8-C5DFEF7DFE61}" destId="{FAF1757C-CA13-4804-87F1-2D082DE65A98}" srcOrd="1" destOrd="0" presId="urn:microsoft.com/office/officeart/2005/8/layout/orgChart1"/>
    <dgm:cxn modelId="{EE44BA2F-C1A2-4D45-B773-374DAA24C428}" type="presOf" srcId="{57E997B2-460D-431F-B62F-9FB4F09A3FC5}" destId="{C284DBAD-9213-48DF-BC06-A131D11E7DFD}" srcOrd="0" destOrd="0" presId="urn:microsoft.com/office/officeart/2005/8/layout/orgChart1"/>
    <dgm:cxn modelId="{8969B16A-C0B3-48EB-A9B0-36244B8D554B}" type="presOf" srcId="{D1DA067D-8BAC-4F03-8CB8-C5DFEF7DFE61}" destId="{0DD67897-9E30-44EF-A61F-701DD8D4CB5E}" srcOrd="0" destOrd="0" presId="urn:microsoft.com/office/officeart/2005/8/layout/orgChart1"/>
    <dgm:cxn modelId="{5964C784-1D5D-44C4-908B-F2015698E561}" srcId="{5F2C125A-71AA-4932-B245-82AB5D0DA4BE}" destId="{D1DA067D-8BAC-4F03-8CB8-C5DFEF7DFE61}" srcOrd="0" destOrd="0" parTransId="{2D97469A-61B7-4B0A-9EDB-2954B78A7E96}" sibTransId="{22D5224E-9B67-401D-8EB5-BC2508C447AF}"/>
    <dgm:cxn modelId="{1FB6836A-4247-4253-8D51-BA2ABD6D41B9}" srcId="{5F2C125A-71AA-4932-B245-82AB5D0DA4BE}" destId="{2D076D9B-621C-4311-9511-3A531569F908}" srcOrd="1" destOrd="0" parTransId="{E75A2B63-2CDA-403B-AAB1-048CE48611C8}" sibTransId="{620287D9-ECFA-4011-BC6E-05A5868525F9}"/>
    <dgm:cxn modelId="{9F0454AF-2A43-4E53-B845-BD637CD60D5B}" type="presOf" srcId="{2D97469A-61B7-4B0A-9EDB-2954B78A7E96}" destId="{7ED907B0-7F42-425B-BDDB-2A35520B4B24}" srcOrd="0" destOrd="0" presId="urn:microsoft.com/office/officeart/2005/8/layout/orgChart1"/>
    <dgm:cxn modelId="{EC0F3A1E-7927-4B11-805B-4E669D34EB15}" type="presOf" srcId="{2D076D9B-621C-4311-9511-3A531569F908}" destId="{F933317F-5EC5-46DE-A1E1-5253D2E5D0FD}" srcOrd="0" destOrd="0" presId="urn:microsoft.com/office/officeart/2005/8/layout/orgChart1"/>
    <dgm:cxn modelId="{BC92A405-F603-407E-A64B-22F29657DC88}" srcId="{57E997B2-460D-431F-B62F-9FB4F09A3FC5}" destId="{5F2C125A-71AA-4932-B245-82AB5D0DA4BE}" srcOrd="0" destOrd="0" parTransId="{C4658C37-0DEA-4E1A-BE74-324C378BA4F2}" sibTransId="{B01C1F4B-3322-429C-A5EC-9998B948825C}"/>
    <dgm:cxn modelId="{527A45DC-245E-47E9-8165-EDC5E40F3DD4}" type="presOf" srcId="{2D076D9B-621C-4311-9511-3A531569F908}" destId="{413B2AB9-5F29-4E0D-B23B-80A3A24CFD4F}" srcOrd="1" destOrd="0" presId="urn:microsoft.com/office/officeart/2005/8/layout/orgChart1"/>
    <dgm:cxn modelId="{DAB1C17A-2A31-4660-A4B1-B264C620BE1E}" type="presOf" srcId="{5F2C125A-71AA-4932-B245-82AB5D0DA4BE}" destId="{FCCC2383-4B02-4062-96A9-810E362EAE05}" srcOrd="0" destOrd="0" presId="urn:microsoft.com/office/officeart/2005/8/layout/orgChart1"/>
    <dgm:cxn modelId="{9054A118-69B4-4B77-AC00-D63445E4AE4E}" type="presOf" srcId="{5F2C125A-71AA-4932-B245-82AB5D0DA4BE}" destId="{86432C79-8856-4A8D-A97F-B593E7A02427}" srcOrd="1" destOrd="0" presId="urn:microsoft.com/office/officeart/2005/8/layout/orgChart1"/>
    <dgm:cxn modelId="{CB6FA0A7-4EE6-4A8C-8893-D297BCA8B465}" type="presParOf" srcId="{C284DBAD-9213-48DF-BC06-A131D11E7DFD}" destId="{5AEFA2E7-1345-4D2F-AECE-148477DF88F9}" srcOrd="0" destOrd="0" presId="urn:microsoft.com/office/officeart/2005/8/layout/orgChart1"/>
    <dgm:cxn modelId="{061DCB22-8A58-407A-BD9D-7EF17D7D34A7}" type="presParOf" srcId="{5AEFA2E7-1345-4D2F-AECE-148477DF88F9}" destId="{81B4AE29-3023-4D3A-89F1-CBAB9C518A6E}" srcOrd="0" destOrd="0" presId="urn:microsoft.com/office/officeart/2005/8/layout/orgChart1"/>
    <dgm:cxn modelId="{F9FF89E4-1D16-4007-8E64-DC172CCA91B9}" type="presParOf" srcId="{81B4AE29-3023-4D3A-89F1-CBAB9C518A6E}" destId="{FCCC2383-4B02-4062-96A9-810E362EAE05}" srcOrd="0" destOrd="0" presId="urn:microsoft.com/office/officeart/2005/8/layout/orgChart1"/>
    <dgm:cxn modelId="{6CCA5DFC-97A4-4CA4-8F42-09A347944C68}" type="presParOf" srcId="{81B4AE29-3023-4D3A-89F1-CBAB9C518A6E}" destId="{86432C79-8856-4A8D-A97F-B593E7A02427}" srcOrd="1" destOrd="0" presId="urn:microsoft.com/office/officeart/2005/8/layout/orgChart1"/>
    <dgm:cxn modelId="{C2EE5795-C3C5-4E87-ABBF-A00EBEE50380}" type="presParOf" srcId="{5AEFA2E7-1345-4D2F-AECE-148477DF88F9}" destId="{8CD2C3FF-CA77-4070-9CC0-3ECCA7403361}" srcOrd="1" destOrd="0" presId="urn:microsoft.com/office/officeart/2005/8/layout/orgChart1"/>
    <dgm:cxn modelId="{C4B39A20-036F-4AE4-865F-83E4F07E623A}" type="presParOf" srcId="{8CD2C3FF-CA77-4070-9CC0-3ECCA7403361}" destId="{7ED907B0-7F42-425B-BDDB-2A35520B4B24}" srcOrd="0" destOrd="0" presId="urn:microsoft.com/office/officeart/2005/8/layout/orgChart1"/>
    <dgm:cxn modelId="{78ED49ED-E53D-4A17-BBE9-3BE6D2C7511B}" type="presParOf" srcId="{8CD2C3FF-CA77-4070-9CC0-3ECCA7403361}" destId="{F2355106-3B47-4DD1-844D-C02DFEDC1D70}" srcOrd="1" destOrd="0" presId="urn:microsoft.com/office/officeart/2005/8/layout/orgChart1"/>
    <dgm:cxn modelId="{553E2E2E-D70A-4868-AF20-B0BBBE6B19E0}" type="presParOf" srcId="{F2355106-3B47-4DD1-844D-C02DFEDC1D70}" destId="{0060E46D-D386-4243-9165-CF68FC8523BB}" srcOrd="0" destOrd="0" presId="urn:microsoft.com/office/officeart/2005/8/layout/orgChart1"/>
    <dgm:cxn modelId="{B18006C2-B289-4C03-B746-85E93820A797}" type="presParOf" srcId="{0060E46D-D386-4243-9165-CF68FC8523BB}" destId="{0DD67897-9E30-44EF-A61F-701DD8D4CB5E}" srcOrd="0" destOrd="0" presId="urn:microsoft.com/office/officeart/2005/8/layout/orgChart1"/>
    <dgm:cxn modelId="{EDB138B2-2C9E-4BF9-A16C-924ADD157654}" type="presParOf" srcId="{0060E46D-D386-4243-9165-CF68FC8523BB}" destId="{FAF1757C-CA13-4804-87F1-2D082DE65A98}" srcOrd="1" destOrd="0" presId="urn:microsoft.com/office/officeart/2005/8/layout/orgChart1"/>
    <dgm:cxn modelId="{4B6BA259-0A8A-4958-954B-D49E928073DC}" type="presParOf" srcId="{F2355106-3B47-4DD1-844D-C02DFEDC1D70}" destId="{49FC3FE7-A28E-47A6-87E8-57EB8DD3F005}" srcOrd="1" destOrd="0" presId="urn:microsoft.com/office/officeart/2005/8/layout/orgChart1"/>
    <dgm:cxn modelId="{28BB26C8-DB6C-4149-AF5E-410012CABE3B}" type="presParOf" srcId="{F2355106-3B47-4DD1-844D-C02DFEDC1D70}" destId="{01B26252-1243-489E-A429-BA7C53943F22}" srcOrd="2" destOrd="0" presId="urn:microsoft.com/office/officeart/2005/8/layout/orgChart1"/>
    <dgm:cxn modelId="{50E2D016-28D6-4554-B2DB-7ABDE4458D23}" type="presParOf" srcId="{8CD2C3FF-CA77-4070-9CC0-3ECCA7403361}" destId="{9664D4CE-4FA3-45DA-B464-6D3ABA4673C4}" srcOrd="2" destOrd="0" presId="urn:microsoft.com/office/officeart/2005/8/layout/orgChart1"/>
    <dgm:cxn modelId="{E139F013-5FA4-4F53-8E11-872D6FC24D32}" type="presParOf" srcId="{8CD2C3FF-CA77-4070-9CC0-3ECCA7403361}" destId="{998FC115-6F58-42F8-822F-A670CCF19F9F}" srcOrd="3" destOrd="0" presId="urn:microsoft.com/office/officeart/2005/8/layout/orgChart1"/>
    <dgm:cxn modelId="{0F9AE63A-9EB6-4496-A8BA-F52A105FDF63}" type="presParOf" srcId="{998FC115-6F58-42F8-822F-A670CCF19F9F}" destId="{35606577-81B9-4A09-8727-77A6ECCA4988}" srcOrd="0" destOrd="0" presId="urn:microsoft.com/office/officeart/2005/8/layout/orgChart1"/>
    <dgm:cxn modelId="{518B003D-1B16-4DFE-A121-39BB14D86A4E}" type="presParOf" srcId="{35606577-81B9-4A09-8727-77A6ECCA4988}" destId="{F933317F-5EC5-46DE-A1E1-5253D2E5D0FD}" srcOrd="0" destOrd="0" presId="urn:microsoft.com/office/officeart/2005/8/layout/orgChart1"/>
    <dgm:cxn modelId="{217CACEF-34EB-4250-B9E7-10E1DD8F4101}" type="presParOf" srcId="{35606577-81B9-4A09-8727-77A6ECCA4988}" destId="{413B2AB9-5F29-4E0D-B23B-80A3A24CFD4F}" srcOrd="1" destOrd="0" presId="urn:microsoft.com/office/officeart/2005/8/layout/orgChart1"/>
    <dgm:cxn modelId="{FCD1FBDB-D2B8-4CE7-B58B-FE587A16FF2C}" type="presParOf" srcId="{998FC115-6F58-42F8-822F-A670CCF19F9F}" destId="{86107E96-B56E-49D8-89A6-45F4867803CC}" srcOrd="1" destOrd="0" presId="urn:microsoft.com/office/officeart/2005/8/layout/orgChart1"/>
    <dgm:cxn modelId="{D3FF444A-E288-4C19-908B-6EBEF952004B}" type="presParOf" srcId="{998FC115-6F58-42F8-822F-A670CCF19F9F}" destId="{053A0EEA-5900-48CF-A92A-8A6E67BB715A}" srcOrd="2" destOrd="0" presId="urn:microsoft.com/office/officeart/2005/8/layout/orgChart1"/>
    <dgm:cxn modelId="{3A1DDEE0-B9CC-4D61-BBD5-832581AE7F68}" type="presParOf" srcId="{5AEFA2E7-1345-4D2F-AECE-148477DF88F9}" destId="{A6880098-92C3-40DA-9D44-2129E5FCA74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7E997B2-460D-431F-B62F-9FB4F09A3FC5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F2C125A-71AA-4932-B245-82AB5D0DA4BE}">
      <dgm:prSet phldrT="[Текст]"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 smtClean="0">
              <a:solidFill>
                <a:schemeClr val="tx1"/>
              </a:solidFill>
            </a:rPr>
            <a:t>Земельные участки</a:t>
          </a:r>
          <a:endParaRPr lang="ru-RU" dirty="0">
            <a:solidFill>
              <a:schemeClr val="tx1"/>
            </a:solidFill>
          </a:endParaRPr>
        </a:p>
      </dgm:t>
    </dgm:pt>
    <dgm:pt modelId="{C4658C37-0DEA-4E1A-BE74-324C378BA4F2}" type="parTrans" cxnId="{BC92A405-F603-407E-A64B-22F29657DC88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B01C1F4B-3322-429C-A5EC-9998B948825C}" type="sibTrans" cxnId="{BC92A405-F603-407E-A64B-22F29657DC88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D1DA067D-8BAC-4F03-8CB8-C5DFEF7DFE61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Находящиеся в муниципальной собственности</a:t>
          </a:r>
          <a:endParaRPr lang="ru-RU" dirty="0">
            <a:solidFill>
              <a:schemeClr val="tx1"/>
            </a:solidFill>
          </a:endParaRPr>
        </a:p>
      </dgm:t>
    </dgm:pt>
    <dgm:pt modelId="{2D97469A-61B7-4B0A-9EDB-2954B78A7E96}" type="parTrans" cxnId="{5964C784-1D5D-44C4-908B-F2015698E561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22D5224E-9B67-401D-8EB5-BC2508C447AF}" type="sibTrans" cxnId="{5964C784-1D5D-44C4-908B-F2015698E561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2D076D9B-621C-4311-9511-3A531569F908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Государственная собственность на которые не разграничена</a:t>
          </a:r>
          <a:endParaRPr lang="ru-RU" dirty="0">
            <a:solidFill>
              <a:schemeClr val="tx1"/>
            </a:solidFill>
          </a:endParaRPr>
        </a:p>
      </dgm:t>
    </dgm:pt>
    <dgm:pt modelId="{E75A2B63-2CDA-403B-AAB1-048CE48611C8}" type="parTrans" cxnId="{1FB6836A-4247-4253-8D51-BA2ABD6D41B9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620287D9-ECFA-4011-BC6E-05A5868525F9}" type="sibTrans" cxnId="{1FB6836A-4247-4253-8D51-BA2ABD6D41B9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C284DBAD-9213-48DF-BC06-A131D11E7DFD}" type="pres">
      <dgm:prSet presAssocID="{57E997B2-460D-431F-B62F-9FB4F09A3FC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AEFA2E7-1345-4D2F-AECE-148477DF88F9}" type="pres">
      <dgm:prSet presAssocID="{5F2C125A-71AA-4932-B245-82AB5D0DA4BE}" presName="hierRoot1" presStyleCnt="0">
        <dgm:presLayoutVars>
          <dgm:hierBranch val="init"/>
        </dgm:presLayoutVars>
      </dgm:prSet>
      <dgm:spPr/>
    </dgm:pt>
    <dgm:pt modelId="{81B4AE29-3023-4D3A-89F1-CBAB9C518A6E}" type="pres">
      <dgm:prSet presAssocID="{5F2C125A-71AA-4932-B245-82AB5D0DA4BE}" presName="rootComposite1" presStyleCnt="0"/>
      <dgm:spPr/>
    </dgm:pt>
    <dgm:pt modelId="{FCCC2383-4B02-4062-96A9-810E362EAE05}" type="pres">
      <dgm:prSet presAssocID="{5F2C125A-71AA-4932-B245-82AB5D0DA4BE}" presName="rootText1" presStyleLbl="node0" presStyleIdx="0" presStyleCnt="1" custScaleX="258583" custScaleY="92414" custLinFactNeighborX="-3920" custLinFactNeighborY="-34401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86432C79-8856-4A8D-A97F-B593E7A02427}" type="pres">
      <dgm:prSet presAssocID="{5F2C125A-71AA-4932-B245-82AB5D0DA4BE}" presName="rootConnector1" presStyleLbl="node1" presStyleIdx="0" presStyleCnt="0"/>
      <dgm:spPr/>
      <dgm:t>
        <a:bodyPr/>
        <a:lstStyle/>
        <a:p>
          <a:endParaRPr lang="ru-RU"/>
        </a:p>
      </dgm:t>
    </dgm:pt>
    <dgm:pt modelId="{8CD2C3FF-CA77-4070-9CC0-3ECCA7403361}" type="pres">
      <dgm:prSet presAssocID="{5F2C125A-71AA-4932-B245-82AB5D0DA4BE}" presName="hierChild2" presStyleCnt="0"/>
      <dgm:spPr/>
    </dgm:pt>
    <dgm:pt modelId="{7ED907B0-7F42-425B-BDDB-2A35520B4B24}" type="pres">
      <dgm:prSet presAssocID="{2D97469A-61B7-4B0A-9EDB-2954B78A7E96}" presName="Name37" presStyleLbl="parChTrans1D2" presStyleIdx="0" presStyleCnt="2"/>
      <dgm:spPr/>
      <dgm:t>
        <a:bodyPr/>
        <a:lstStyle/>
        <a:p>
          <a:endParaRPr lang="ru-RU"/>
        </a:p>
      </dgm:t>
    </dgm:pt>
    <dgm:pt modelId="{F2355106-3B47-4DD1-844D-C02DFEDC1D70}" type="pres">
      <dgm:prSet presAssocID="{D1DA067D-8BAC-4F03-8CB8-C5DFEF7DFE61}" presName="hierRoot2" presStyleCnt="0">
        <dgm:presLayoutVars>
          <dgm:hierBranch val="init"/>
        </dgm:presLayoutVars>
      </dgm:prSet>
      <dgm:spPr/>
    </dgm:pt>
    <dgm:pt modelId="{0060E46D-D386-4243-9165-CF68FC8523BB}" type="pres">
      <dgm:prSet presAssocID="{D1DA067D-8BAC-4F03-8CB8-C5DFEF7DFE61}" presName="rootComposite" presStyleCnt="0"/>
      <dgm:spPr/>
    </dgm:pt>
    <dgm:pt modelId="{0DD67897-9E30-44EF-A61F-701DD8D4CB5E}" type="pres">
      <dgm:prSet presAssocID="{D1DA067D-8BAC-4F03-8CB8-C5DFEF7DFE61}" presName="rootText" presStyleLbl="node2" presStyleIdx="0" presStyleCnt="2" custScaleX="123592" custScaleY="140952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FAF1757C-CA13-4804-87F1-2D082DE65A98}" type="pres">
      <dgm:prSet presAssocID="{D1DA067D-8BAC-4F03-8CB8-C5DFEF7DFE61}" presName="rootConnector" presStyleLbl="node2" presStyleIdx="0" presStyleCnt="2"/>
      <dgm:spPr/>
      <dgm:t>
        <a:bodyPr/>
        <a:lstStyle/>
        <a:p>
          <a:endParaRPr lang="ru-RU"/>
        </a:p>
      </dgm:t>
    </dgm:pt>
    <dgm:pt modelId="{49FC3FE7-A28E-47A6-87E8-57EB8DD3F005}" type="pres">
      <dgm:prSet presAssocID="{D1DA067D-8BAC-4F03-8CB8-C5DFEF7DFE61}" presName="hierChild4" presStyleCnt="0"/>
      <dgm:spPr/>
    </dgm:pt>
    <dgm:pt modelId="{01B26252-1243-489E-A429-BA7C53943F22}" type="pres">
      <dgm:prSet presAssocID="{D1DA067D-8BAC-4F03-8CB8-C5DFEF7DFE61}" presName="hierChild5" presStyleCnt="0"/>
      <dgm:spPr/>
    </dgm:pt>
    <dgm:pt modelId="{9664D4CE-4FA3-45DA-B464-6D3ABA4673C4}" type="pres">
      <dgm:prSet presAssocID="{E75A2B63-2CDA-403B-AAB1-048CE48611C8}" presName="Name37" presStyleLbl="parChTrans1D2" presStyleIdx="1" presStyleCnt="2"/>
      <dgm:spPr/>
      <dgm:t>
        <a:bodyPr/>
        <a:lstStyle/>
        <a:p>
          <a:endParaRPr lang="ru-RU"/>
        </a:p>
      </dgm:t>
    </dgm:pt>
    <dgm:pt modelId="{998FC115-6F58-42F8-822F-A670CCF19F9F}" type="pres">
      <dgm:prSet presAssocID="{2D076D9B-621C-4311-9511-3A531569F908}" presName="hierRoot2" presStyleCnt="0">
        <dgm:presLayoutVars>
          <dgm:hierBranch val="init"/>
        </dgm:presLayoutVars>
      </dgm:prSet>
      <dgm:spPr/>
    </dgm:pt>
    <dgm:pt modelId="{35606577-81B9-4A09-8727-77A6ECCA4988}" type="pres">
      <dgm:prSet presAssocID="{2D076D9B-621C-4311-9511-3A531569F908}" presName="rootComposite" presStyleCnt="0"/>
      <dgm:spPr/>
    </dgm:pt>
    <dgm:pt modelId="{F933317F-5EC5-46DE-A1E1-5253D2E5D0FD}" type="pres">
      <dgm:prSet presAssocID="{2D076D9B-621C-4311-9511-3A531569F908}" presName="rootText" presStyleLbl="node2" presStyleIdx="1" presStyleCnt="2" custScaleX="116251" custScaleY="140952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413B2AB9-5F29-4E0D-B23B-80A3A24CFD4F}" type="pres">
      <dgm:prSet presAssocID="{2D076D9B-621C-4311-9511-3A531569F908}" presName="rootConnector" presStyleLbl="node2" presStyleIdx="1" presStyleCnt="2"/>
      <dgm:spPr/>
      <dgm:t>
        <a:bodyPr/>
        <a:lstStyle/>
        <a:p>
          <a:endParaRPr lang="ru-RU"/>
        </a:p>
      </dgm:t>
    </dgm:pt>
    <dgm:pt modelId="{86107E96-B56E-49D8-89A6-45F4867803CC}" type="pres">
      <dgm:prSet presAssocID="{2D076D9B-621C-4311-9511-3A531569F908}" presName="hierChild4" presStyleCnt="0"/>
      <dgm:spPr/>
    </dgm:pt>
    <dgm:pt modelId="{053A0EEA-5900-48CF-A92A-8A6E67BB715A}" type="pres">
      <dgm:prSet presAssocID="{2D076D9B-621C-4311-9511-3A531569F908}" presName="hierChild5" presStyleCnt="0"/>
      <dgm:spPr/>
    </dgm:pt>
    <dgm:pt modelId="{A6880098-92C3-40DA-9D44-2129E5FCA742}" type="pres">
      <dgm:prSet presAssocID="{5F2C125A-71AA-4932-B245-82AB5D0DA4BE}" presName="hierChild3" presStyleCnt="0"/>
      <dgm:spPr/>
    </dgm:pt>
  </dgm:ptLst>
  <dgm:cxnLst>
    <dgm:cxn modelId="{E6CB78F7-BEDC-4B45-BE1C-EB9F665CEC37}" type="presOf" srcId="{2D97469A-61B7-4B0A-9EDB-2954B78A7E96}" destId="{7ED907B0-7F42-425B-BDDB-2A35520B4B24}" srcOrd="0" destOrd="0" presId="urn:microsoft.com/office/officeart/2005/8/layout/orgChart1"/>
    <dgm:cxn modelId="{8B684A5D-71A4-4EFA-A013-ACEED11F6216}" type="presOf" srcId="{D1DA067D-8BAC-4F03-8CB8-C5DFEF7DFE61}" destId="{FAF1757C-CA13-4804-87F1-2D082DE65A98}" srcOrd="1" destOrd="0" presId="urn:microsoft.com/office/officeart/2005/8/layout/orgChart1"/>
    <dgm:cxn modelId="{5964C784-1D5D-44C4-908B-F2015698E561}" srcId="{5F2C125A-71AA-4932-B245-82AB5D0DA4BE}" destId="{D1DA067D-8BAC-4F03-8CB8-C5DFEF7DFE61}" srcOrd="0" destOrd="0" parTransId="{2D97469A-61B7-4B0A-9EDB-2954B78A7E96}" sibTransId="{22D5224E-9B67-401D-8EB5-BC2508C447AF}"/>
    <dgm:cxn modelId="{0C369401-E5F6-4E32-9F53-206F36DAC54D}" type="presOf" srcId="{2D076D9B-621C-4311-9511-3A531569F908}" destId="{F933317F-5EC5-46DE-A1E1-5253D2E5D0FD}" srcOrd="0" destOrd="0" presId="urn:microsoft.com/office/officeart/2005/8/layout/orgChart1"/>
    <dgm:cxn modelId="{1FB6836A-4247-4253-8D51-BA2ABD6D41B9}" srcId="{5F2C125A-71AA-4932-B245-82AB5D0DA4BE}" destId="{2D076D9B-621C-4311-9511-3A531569F908}" srcOrd="1" destOrd="0" parTransId="{E75A2B63-2CDA-403B-AAB1-048CE48611C8}" sibTransId="{620287D9-ECFA-4011-BC6E-05A5868525F9}"/>
    <dgm:cxn modelId="{739531DA-3BA9-44BF-AA70-2397CC55700C}" type="presOf" srcId="{57E997B2-460D-431F-B62F-9FB4F09A3FC5}" destId="{C284DBAD-9213-48DF-BC06-A131D11E7DFD}" srcOrd="0" destOrd="0" presId="urn:microsoft.com/office/officeart/2005/8/layout/orgChart1"/>
    <dgm:cxn modelId="{CAF11C2E-B7ED-4CFB-AA29-CB9DBA5603A4}" type="presOf" srcId="{2D076D9B-621C-4311-9511-3A531569F908}" destId="{413B2AB9-5F29-4E0D-B23B-80A3A24CFD4F}" srcOrd="1" destOrd="0" presId="urn:microsoft.com/office/officeart/2005/8/layout/orgChart1"/>
    <dgm:cxn modelId="{BC92A405-F603-407E-A64B-22F29657DC88}" srcId="{57E997B2-460D-431F-B62F-9FB4F09A3FC5}" destId="{5F2C125A-71AA-4932-B245-82AB5D0DA4BE}" srcOrd="0" destOrd="0" parTransId="{C4658C37-0DEA-4E1A-BE74-324C378BA4F2}" sibTransId="{B01C1F4B-3322-429C-A5EC-9998B948825C}"/>
    <dgm:cxn modelId="{37BED052-F45F-4C97-8716-AC46BA33579E}" type="presOf" srcId="{D1DA067D-8BAC-4F03-8CB8-C5DFEF7DFE61}" destId="{0DD67897-9E30-44EF-A61F-701DD8D4CB5E}" srcOrd="0" destOrd="0" presId="urn:microsoft.com/office/officeart/2005/8/layout/orgChart1"/>
    <dgm:cxn modelId="{EBF01A34-014F-4C90-9C2D-A1996CB522E4}" type="presOf" srcId="{5F2C125A-71AA-4932-B245-82AB5D0DA4BE}" destId="{86432C79-8856-4A8D-A97F-B593E7A02427}" srcOrd="1" destOrd="0" presId="urn:microsoft.com/office/officeart/2005/8/layout/orgChart1"/>
    <dgm:cxn modelId="{167F77B4-4A5B-4394-971A-FF777AEB20C9}" type="presOf" srcId="{5F2C125A-71AA-4932-B245-82AB5D0DA4BE}" destId="{FCCC2383-4B02-4062-96A9-810E362EAE05}" srcOrd="0" destOrd="0" presId="urn:microsoft.com/office/officeart/2005/8/layout/orgChart1"/>
    <dgm:cxn modelId="{CC3A1E90-7EC9-4C37-A510-F902FE6A2AF0}" type="presOf" srcId="{E75A2B63-2CDA-403B-AAB1-048CE48611C8}" destId="{9664D4CE-4FA3-45DA-B464-6D3ABA4673C4}" srcOrd="0" destOrd="0" presId="urn:microsoft.com/office/officeart/2005/8/layout/orgChart1"/>
    <dgm:cxn modelId="{C9F5115A-D209-41B6-822F-8E729CEC1B20}" type="presParOf" srcId="{C284DBAD-9213-48DF-BC06-A131D11E7DFD}" destId="{5AEFA2E7-1345-4D2F-AECE-148477DF88F9}" srcOrd="0" destOrd="0" presId="urn:microsoft.com/office/officeart/2005/8/layout/orgChart1"/>
    <dgm:cxn modelId="{D831D5E1-6D0A-41D9-B40A-6A48DE5B456E}" type="presParOf" srcId="{5AEFA2E7-1345-4D2F-AECE-148477DF88F9}" destId="{81B4AE29-3023-4D3A-89F1-CBAB9C518A6E}" srcOrd="0" destOrd="0" presId="urn:microsoft.com/office/officeart/2005/8/layout/orgChart1"/>
    <dgm:cxn modelId="{7CA798AC-2BB9-42A7-BAC4-FC9A587AFAE8}" type="presParOf" srcId="{81B4AE29-3023-4D3A-89F1-CBAB9C518A6E}" destId="{FCCC2383-4B02-4062-96A9-810E362EAE05}" srcOrd="0" destOrd="0" presId="urn:microsoft.com/office/officeart/2005/8/layout/orgChart1"/>
    <dgm:cxn modelId="{F9043B1E-719C-4541-B516-3BE5DB90816E}" type="presParOf" srcId="{81B4AE29-3023-4D3A-89F1-CBAB9C518A6E}" destId="{86432C79-8856-4A8D-A97F-B593E7A02427}" srcOrd="1" destOrd="0" presId="urn:microsoft.com/office/officeart/2005/8/layout/orgChart1"/>
    <dgm:cxn modelId="{D1DC5A36-B316-42B8-8CF5-566A52307C93}" type="presParOf" srcId="{5AEFA2E7-1345-4D2F-AECE-148477DF88F9}" destId="{8CD2C3FF-CA77-4070-9CC0-3ECCA7403361}" srcOrd="1" destOrd="0" presId="urn:microsoft.com/office/officeart/2005/8/layout/orgChart1"/>
    <dgm:cxn modelId="{643C4199-2724-415B-9924-9CC5126C463D}" type="presParOf" srcId="{8CD2C3FF-CA77-4070-9CC0-3ECCA7403361}" destId="{7ED907B0-7F42-425B-BDDB-2A35520B4B24}" srcOrd="0" destOrd="0" presId="urn:microsoft.com/office/officeart/2005/8/layout/orgChart1"/>
    <dgm:cxn modelId="{E0320334-F64F-4AB2-AF6F-506E0D51FA2E}" type="presParOf" srcId="{8CD2C3FF-CA77-4070-9CC0-3ECCA7403361}" destId="{F2355106-3B47-4DD1-844D-C02DFEDC1D70}" srcOrd="1" destOrd="0" presId="urn:microsoft.com/office/officeart/2005/8/layout/orgChart1"/>
    <dgm:cxn modelId="{468FDD1F-68A5-455C-B609-C806EFCFF9CC}" type="presParOf" srcId="{F2355106-3B47-4DD1-844D-C02DFEDC1D70}" destId="{0060E46D-D386-4243-9165-CF68FC8523BB}" srcOrd="0" destOrd="0" presId="urn:microsoft.com/office/officeart/2005/8/layout/orgChart1"/>
    <dgm:cxn modelId="{EB4A8873-397B-4B9B-90C2-2FA70C3C6F97}" type="presParOf" srcId="{0060E46D-D386-4243-9165-CF68FC8523BB}" destId="{0DD67897-9E30-44EF-A61F-701DD8D4CB5E}" srcOrd="0" destOrd="0" presId="urn:microsoft.com/office/officeart/2005/8/layout/orgChart1"/>
    <dgm:cxn modelId="{18790AAD-73D6-4788-A236-11BC70616799}" type="presParOf" srcId="{0060E46D-D386-4243-9165-CF68FC8523BB}" destId="{FAF1757C-CA13-4804-87F1-2D082DE65A98}" srcOrd="1" destOrd="0" presId="urn:microsoft.com/office/officeart/2005/8/layout/orgChart1"/>
    <dgm:cxn modelId="{6CBBA59C-1EFC-4D63-8953-729C00ECB505}" type="presParOf" srcId="{F2355106-3B47-4DD1-844D-C02DFEDC1D70}" destId="{49FC3FE7-A28E-47A6-87E8-57EB8DD3F005}" srcOrd="1" destOrd="0" presId="urn:microsoft.com/office/officeart/2005/8/layout/orgChart1"/>
    <dgm:cxn modelId="{88B70BCD-1CAA-4E61-80E2-108BB10C27C2}" type="presParOf" srcId="{F2355106-3B47-4DD1-844D-C02DFEDC1D70}" destId="{01B26252-1243-489E-A429-BA7C53943F22}" srcOrd="2" destOrd="0" presId="urn:microsoft.com/office/officeart/2005/8/layout/orgChart1"/>
    <dgm:cxn modelId="{BCCC2268-623F-4B9C-9F93-AAB3ABA2E452}" type="presParOf" srcId="{8CD2C3FF-CA77-4070-9CC0-3ECCA7403361}" destId="{9664D4CE-4FA3-45DA-B464-6D3ABA4673C4}" srcOrd="2" destOrd="0" presId="urn:microsoft.com/office/officeart/2005/8/layout/orgChart1"/>
    <dgm:cxn modelId="{0CB53ADC-0B70-4A71-AE9E-EF9AE2C193A2}" type="presParOf" srcId="{8CD2C3FF-CA77-4070-9CC0-3ECCA7403361}" destId="{998FC115-6F58-42F8-822F-A670CCF19F9F}" srcOrd="3" destOrd="0" presId="urn:microsoft.com/office/officeart/2005/8/layout/orgChart1"/>
    <dgm:cxn modelId="{286C79E0-AB50-47E0-AF4E-1D5BE2DD0D24}" type="presParOf" srcId="{998FC115-6F58-42F8-822F-A670CCF19F9F}" destId="{35606577-81B9-4A09-8727-77A6ECCA4988}" srcOrd="0" destOrd="0" presId="urn:microsoft.com/office/officeart/2005/8/layout/orgChart1"/>
    <dgm:cxn modelId="{322F760B-57F7-438C-B4C0-44CC98111DCC}" type="presParOf" srcId="{35606577-81B9-4A09-8727-77A6ECCA4988}" destId="{F933317F-5EC5-46DE-A1E1-5253D2E5D0FD}" srcOrd="0" destOrd="0" presId="urn:microsoft.com/office/officeart/2005/8/layout/orgChart1"/>
    <dgm:cxn modelId="{FCA93776-6B6E-4857-83E6-4AE637BBFB22}" type="presParOf" srcId="{35606577-81B9-4A09-8727-77A6ECCA4988}" destId="{413B2AB9-5F29-4E0D-B23B-80A3A24CFD4F}" srcOrd="1" destOrd="0" presId="urn:microsoft.com/office/officeart/2005/8/layout/orgChart1"/>
    <dgm:cxn modelId="{F5B295B8-289F-4107-93B7-AC51F312DB1C}" type="presParOf" srcId="{998FC115-6F58-42F8-822F-A670CCF19F9F}" destId="{86107E96-B56E-49D8-89A6-45F4867803CC}" srcOrd="1" destOrd="0" presId="urn:microsoft.com/office/officeart/2005/8/layout/orgChart1"/>
    <dgm:cxn modelId="{9D0CBD89-165A-40C7-923D-42CB1FA1C0C3}" type="presParOf" srcId="{998FC115-6F58-42F8-822F-A670CCF19F9F}" destId="{053A0EEA-5900-48CF-A92A-8A6E67BB715A}" srcOrd="2" destOrd="0" presId="urn:microsoft.com/office/officeart/2005/8/layout/orgChart1"/>
    <dgm:cxn modelId="{FEC64606-E5AF-4B67-9442-F578F1C9AD9E}" type="presParOf" srcId="{5AEFA2E7-1345-4D2F-AECE-148477DF88F9}" destId="{A6880098-92C3-40DA-9D44-2129E5FCA74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AE783632-5FC4-4C53-AC73-00845FEC8276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024B41C-133F-4F3D-8971-B29EA54F4742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Распоряжение земельными участками</a:t>
          </a:r>
          <a:endParaRPr lang="ru-RU" dirty="0">
            <a:solidFill>
              <a:schemeClr val="tx1"/>
            </a:solidFill>
          </a:endParaRPr>
        </a:p>
      </dgm:t>
    </dgm:pt>
    <dgm:pt modelId="{5DB37C87-7E94-43F5-BF1C-D24E9515A0BD}" type="parTrans" cxnId="{E5215184-E2F5-4BDE-91DA-C2C3B1B4DAB1}">
      <dgm:prSet/>
      <dgm:spPr/>
      <dgm:t>
        <a:bodyPr/>
        <a:lstStyle/>
        <a:p>
          <a:endParaRPr lang="ru-RU"/>
        </a:p>
      </dgm:t>
    </dgm:pt>
    <dgm:pt modelId="{CAC0D89B-2910-4708-AB75-5A2326198637}" type="sibTrans" cxnId="{E5215184-E2F5-4BDE-91DA-C2C3B1B4DAB1}">
      <dgm:prSet/>
      <dgm:spPr/>
      <dgm:t>
        <a:bodyPr/>
        <a:lstStyle/>
        <a:p>
          <a:endParaRPr lang="ru-RU"/>
        </a:p>
      </dgm:t>
    </dgm:pt>
    <dgm:pt modelId="{5415798C-F27D-44D1-BCFC-5CBBD9558D13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Безвозмездное пользование</a:t>
          </a:r>
          <a:endParaRPr lang="ru-RU" dirty="0">
            <a:solidFill>
              <a:schemeClr val="tx1"/>
            </a:solidFill>
          </a:endParaRPr>
        </a:p>
      </dgm:t>
    </dgm:pt>
    <dgm:pt modelId="{681024E7-0CDC-4F68-91F0-04AD9FE6C258}" type="parTrans" cxnId="{9A2A4D77-E777-4E0F-A999-4FA36087886C}">
      <dgm:prSet/>
      <dgm:spPr/>
      <dgm:t>
        <a:bodyPr/>
        <a:lstStyle/>
        <a:p>
          <a:endParaRPr lang="ru-RU"/>
        </a:p>
      </dgm:t>
    </dgm:pt>
    <dgm:pt modelId="{2952C7FA-EDB1-492C-977C-37604E959E2C}" type="sibTrans" cxnId="{9A2A4D77-E777-4E0F-A999-4FA36087886C}">
      <dgm:prSet/>
      <dgm:spPr/>
      <dgm:t>
        <a:bodyPr/>
        <a:lstStyle/>
        <a:p>
          <a:endParaRPr lang="ru-RU"/>
        </a:p>
      </dgm:t>
    </dgm:pt>
    <dgm:pt modelId="{A43BA779-B916-44B6-9E04-CE33678E6262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Аренда</a:t>
          </a:r>
          <a:endParaRPr lang="ru-RU" dirty="0">
            <a:solidFill>
              <a:schemeClr val="tx1"/>
            </a:solidFill>
          </a:endParaRPr>
        </a:p>
      </dgm:t>
    </dgm:pt>
    <dgm:pt modelId="{AE64E3E2-DBA2-40B8-8B14-9D476B05DD06}" type="parTrans" cxnId="{DCB325F9-5DD6-47F2-9C97-9FB42B85CEDB}">
      <dgm:prSet/>
      <dgm:spPr/>
      <dgm:t>
        <a:bodyPr/>
        <a:lstStyle/>
        <a:p>
          <a:endParaRPr lang="ru-RU"/>
        </a:p>
      </dgm:t>
    </dgm:pt>
    <dgm:pt modelId="{2BCDF4D4-3ABC-46AF-A94A-705D85D83DF2}" type="sibTrans" cxnId="{DCB325F9-5DD6-47F2-9C97-9FB42B85CEDB}">
      <dgm:prSet/>
      <dgm:spPr/>
      <dgm:t>
        <a:bodyPr/>
        <a:lstStyle/>
        <a:p>
          <a:endParaRPr lang="ru-RU"/>
        </a:p>
      </dgm:t>
    </dgm:pt>
    <dgm:pt modelId="{38941F10-2EC8-4283-A910-07BE86E1FFF0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Постоянное бессрочное пользование</a:t>
          </a:r>
          <a:endParaRPr lang="ru-RU" dirty="0">
            <a:solidFill>
              <a:schemeClr val="tx1"/>
            </a:solidFill>
          </a:endParaRPr>
        </a:p>
      </dgm:t>
    </dgm:pt>
    <dgm:pt modelId="{44809FA5-7688-430E-AE4A-C45257E8873B}" type="parTrans" cxnId="{31F18281-6B3C-475C-977F-E677027590FD}">
      <dgm:prSet/>
      <dgm:spPr/>
      <dgm:t>
        <a:bodyPr/>
        <a:lstStyle/>
        <a:p>
          <a:endParaRPr lang="ru-RU"/>
        </a:p>
      </dgm:t>
    </dgm:pt>
    <dgm:pt modelId="{C9EC46BE-EDC8-4DA1-A906-B5CCAFC4BB48}" type="sibTrans" cxnId="{31F18281-6B3C-475C-977F-E677027590FD}">
      <dgm:prSet/>
      <dgm:spPr/>
      <dgm:t>
        <a:bodyPr/>
        <a:lstStyle/>
        <a:p>
          <a:endParaRPr lang="ru-RU"/>
        </a:p>
      </dgm:t>
    </dgm:pt>
    <dgm:pt modelId="{14A62B3A-C763-4774-BD6F-872678A495B2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Предоставление в собственность</a:t>
          </a:r>
          <a:endParaRPr lang="ru-RU" dirty="0">
            <a:solidFill>
              <a:schemeClr val="tx1"/>
            </a:solidFill>
          </a:endParaRPr>
        </a:p>
      </dgm:t>
    </dgm:pt>
    <dgm:pt modelId="{95A0A006-47BD-4688-AB56-DE571E9005B1}" type="parTrans" cxnId="{1CC9EF86-ECA7-46B0-8D2A-2A39D2FEBF30}">
      <dgm:prSet/>
      <dgm:spPr/>
      <dgm:t>
        <a:bodyPr/>
        <a:lstStyle/>
        <a:p>
          <a:endParaRPr lang="ru-RU"/>
        </a:p>
      </dgm:t>
    </dgm:pt>
    <dgm:pt modelId="{472AAD8E-CF60-4640-9774-C2F01AE70D9C}" type="sibTrans" cxnId="{1CC9EF86-ECA7-46B0-8D2A-2A39D2FEBF30}">
      <dgm:prSet/>
      <dgm:spPr/>
      <dgm:t>
        <a:bodyPr/>
        <a:lstStyle/>
        <a:p>
          <a:endParaRPr lang="ru-RU"/>
        </a:p>
      </dgm:t>
    </dgm:pt>
    <dgm:pt modelId="{E3DC04B7-F2ED-48FB-BE05-E2447C38F6AA}" type="pres">
      <dgm:prSet presAssocID="{AE783632-5FC4-4C53-AC73-00845FEC8276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025573D-57BB-41C2-BC88-8C0A59501088}" type="pres">
      <dgm:prSet presAssocID="{AE783632-5FC4-4C53-AC73-00845FEC8276}" presName="matrix" presStyleCnt="0"/>
      <dgm:spPr/>
    </dgm:pt>
    <dgm:pt modelId="{29633A89-8B70-43E6-BAA0-2C63B7852251}" type="pres">
      <dgm:prSet presAssocID="{AE783632-5FC4-4C53-AC73-00845FEC8276}" presName="tile1" presStyleLbl="node1" presStyleIdx="0" presStyleCnt="4"/>
      <dgm:spPr/>
      <dgm:t>
        <a:bodyPr/>
        <a:lstStyle/>
        <a:p>
          <a:endParaRPr lang="ru-RU"/>
        </a:p>
      </dgm:t>
    </dgm:pt>
    <dgm:pt modelId="{B686CA0F-D42E-4249-AE1D-BE282E9FF272}" type="pres">
      <dgm:prSet presAssocID="{AE783632-5FC4-4C53-AC73-00845FEC8276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D5F2DF-FECF-4FA1-A446-7A4AF6952B3E}" type="pres">
      <dgm:prSet presAssocID="{AE783632-5FC4-4C53-AC73-00845FEC8276}" presName="tile2" presStyleLbl="node1" presStyleIdx="1" presStyleCnt="4"/>
      <dgm:spPr/>
      <dgm:t>
        <a:bodyPr/>
        <a:lstStyle/>
        <a:p>
          <a:endParaRPr lang="ru-RU"/>
        </a:p>
      </dgm:t>
    </dgm:pt>
    <dgm:pt modelId="{E03FA366-757C-4E0B-932C-74197CD496CB}" type="pres">
      <dgm:prSet presAssocID="{AE783632-5FC4-4C53-AC73-00845FEC8276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177471-7213-48E0-A664-1E2361145548}" type="pres">
      <dgm:prSet presAssocID="{AE783632-5FC4-4C53-AC73-00845FEC8276}" presName="tile3" presStyleLbl="node1" presStyleIdx="2" presStyleCnt="4"/>
      <dgm:spPr/>
      <dgm:t>
        <a:bodyPr/>
        <a:lstStyle/>
        <a:p>
          <a:endParaRPr lang="ru-RU"/>
        </a:p>
      </dgm:t>
    </dgm:pt>
    <dgm:pt modelId="{1F165DF7-9291-4868-A6BC-775274B5704E}" type="pres">
      <dgm:prSet presAssocID="{AE783632-5FC4-4C53-AC73-00845FEC8276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BB3720-09AE-41D7-B8DD-C91CD5C52141}" type="pres">
      <dgm:prSet presAssocID="{AE783632-5FC4-4C53-AC73-00845FEC8276}" presName="tile4" presStyleLbl="node1" presStyleIdx="3" presStyleCnt="4"/>
      <dgm:spPr/>
      <dgm:t>
        <a:bodyPr/>
        <a:lstStyle/>
        <a:p>
          <a:endParaRPr lang="ru-RU"/>
        </a:p>
      </dgm:t>
    </dgm:pt>
    <dgm:pt modelId="{DE30E12F-FF3C-49FF-A551-1F35AFCF94C4}" type="pres">
      <dgm:prSet presAssocID="{AE783632-5FC4-4C53-AC73-00845FEC8276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C9C240-23C8-4048-9496-A64480DE5A43}" type="pres">
      <dgm:prSet presAssocID="{AE783632-5FC4-4C53-AC73-00845FEC8276}" presName="centerTile" presStyleLbl="fgShp" presStyleIdx="0" presStyleCnt="1" custScaleX="141748" custScaleY="155923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825B3B76-3B3E-489E-8370-D259CF3BE43A}" type="presOf" srcId="{14A62B3A-C763-4774-BD6F-872678A495B2}" destId="{DE30E12F-FF3C-49FF-A551-1F35AFCF94C4}" srcOrd="1" destOrd="0" presId="urn:microsoft.com/office/officeart/2005/8/layout/matrix1"/>
    <dgm:cxn modelId="{E5215184-E2F5-4BDE-91DA-C2C3B1B4DAB1}" srcId="{AE783632-5FC4-4C53-AC73-00845FEC8276}" destId="{D024B41C-133F-4F3D-8971-B29EA54F4742}" srcOrd="0" destOrd="0" parTransId="{5DB37C87-7E94-43F5-BF1C-D24E9515A0BD}" sibTransId="{CAC0D89B-2910-4708-AB75-5A2326198637}"/>
    <dgm:cxn modelId="{ECB72D25-6962-49FB-A00F-67293BC3D235}" type="presOf" srcId="{5415798C-F27D-44D1-BCFC-5CBBD9558D13}" destId="{29633A89-8B70-43E6-BAA0-2C63B7852251}" srcOrd="0" destOrd="0" presId="urn:microsoft.com/office/officeart/2005/8/layout/matrix1"/>
    <dgm:cxn modelId="{B8B72262-0C07-4E89-95CE-A855BBD72CBD}" type="presOf" srcId="{14A62B3A-C763-4774-BD6F-872678A495B2}" destId="{78BB3720-09AE-41D7-B8DD-C91CD5C52141}" srcOrd="0" destOrd="0" presId="urn:microsoft.com/office/officeart/2005/8/layout/matrix1"/>
    <dgm:cxn modelId="{F1570B44-08C6-42CB-AFF3-98B255F11EA5}" type="presOf" srcId="{5415798C-F27D-44D1-BCFC-5CBBD9558D13}" destId="{B686CA0F-D42E-4249-AE1D-BE282E9FF272}" srcOrd="1" destOrd="0" presId="urn:microsoft.com/office/officeart/2005/8/layout/matrix1"/>
    <dgm:cxn modelId="{31F18281-6B3C-475C-977F-E677027590FD}" srcId="{D024B41C-133F-4F3D-8971-B29EA54F4742}" destId="{38941F10-2EC8-4283-A910-07BE86E1FFF0}" srcOrd="2" destOrd="0" parTransId="{44809FA5-7688-430E-AE4A-C45257E8873B}" sibTransId="{C9EC46BE-EDC8-4DA1-A906-B5CCAFC4BB48}"/>
    <dgm:cxn modelId="{9A2A4D77-E777-4E0F-A999-4FA36087886C}" srcId="{D024B41C-133F-4F3D-8971-B29EA54F4742}" destId="{5415798C-F27D-44D1-BCFC-5CBBD9558D13}" srcOrd="0" destOrd="0" parTransId="{681024E7-0CDC-4F68-91F0-04AD9FE6C258}" sibTransId="{2952C7FA-EDB1-492C-977C-37604E959E2C}"/>
    <dgm:cxn modelId="{49F2B424-B2C7-453F-9117-96004DE7190C}" type="presOf" srcId="{AE783632-5FC4-4C53-AC73-00845FEC8276}" destId="{E3DC04B7-F2ED-48FB-BE05-E2447C38F6AA}" srcOrd="0" destOrd="0" presId="urn:microsoft.com/office/officeart/2005/8/layout/matrix1"/>
    <dgm:cxn modelId="{1CC9EF86-ECA7-46B0-8D2A-2A39D2FEBF30}" srcId="{D024B41C-133F-4F3D-8971-B29EA54F4742}" destId="{14A62B3A-C763-4774-BD6F-872678A495B2}" srcOrd="3" destOrd="0" parTransId="{95A0A006-47BD-4688-AB56-DE571E9005B1}" sibTransId="{472AAD8E-CF60-4640-9774-C2F01AE70D9C}"/>
    <dgm:cxn modelId="{DD740983-149A-4BD3-9399-440609142F9F}" type="presOf" srcId="{A43BA779-B916-44B6-9E04-CE33678E6262}" destId="{E03FA366-757C-4E0B-932C-74197CD496CB}" srcOrd="1" destOrd="0" presId="urn:microsoft.com/office/officeart/2005/8/layout/matrix1"/>
    <dgm:cxn modelId="{B737D36F-FE58-47FA-A0B5-522AE6E06E1F}" type="presOf" srcId="{D024B41C-133F-4F3D-8971-B29EA54F4742}" destId="{A1C9C240-23C8-4048-9496-A64480DE5A43}" srcOrd="0" destOrd="0" presId="urn:microsoft.com/office/officeart/2005/8/layout/matrix1"/>
    <dgm:cxn modelId="{FF51A2AF-8E02-46C6-8A79-5176054F307C}" type="presOf" srcId="{A43BA779-B916-44B6-9E04-CE33678E6262}" destId="{F8D5F2DF-FECF-4FA1-A446-7A4AF6952B3E}" srcOrd="0" destOrd="0" presId="urn:microsoft.com/office/officeart/2005/8/layout/matrix1"/>
    <dgm:cxn modelId="{8F5A2349-9803-44AB-BB2F-FDE134BF9F11}" type="presOf" srcId="{38941F10-2EC8-4283-A910-07BE86E1FFF0}" destId="{9E177471-7213-48E0-A664-1E2361145548}" srcOrd="0" destOrd="0" presId="urn:microsoft.com/office/officeart/2005/8/layout/matrix1"/>
    <dgm:cxn modelId="{56FD30C6-F8BB-4484-ABD5-A0DAFB235322}" type="presOf" srcId="{38941F10-2EC8-4283-A910-07BE86E1FFF0}" destId="{1F165DF7-9291-4868-A6BC-775274B5704E}" srcOrd="1" destOrd="0" presId="urn:microsoft.com/office/officeart/2005/8/layout/matrix1"/>
    <dgm:cxn modelId="{DCB325F9-5DD6-47F2-9C97-9FB42B85CEDB}" srcId="{D024B41C-133F-4F3D-8971-B29EA54F4742}" destId="{A43BA779-B916-44B6-9E04-CE33678E6262}" srcOrd="1" destOrd="0" parTransId="{AE64E3E2-DBA2-40B8-8B14-9D476B05DD06}" sibTransId="{2BCDF4D4-3ABC-46AF-A94A-705D85D83DF2}"/>
    <dgm:cxn modelId="{8464E8BC-AEBF-4A90-A8DE-80E3DAD493CB}" type="presParOf" srcId="{E3DC04B7-F2ED-48FB-BE05-E2447C38F6AA}" destId="{D025573D-57BB-41C2-BC88-8C0A59501088}" srcOrd="0" destOrd="0" presId="urn:microsoft.com/office/officeart/2005/8/layout/matrix1"/>
    <dgm:cxn modelId="{D763B7CE-46D6-4528-8E66-C878CD77322E}" type="presParOf" srcId="{D025573D-57BB-41C2-BC88-8C0A59501088}" destId="{29633A89-8B70-43E6-BAA0-2C63B7852251}" srcOrd="0" destOrd="0" presId="urn:microsoft.com/office/officeart/2005/8/layout/matrix1"/>
    <dgm:cxn modelId="{2CE4308C-9A47-4E70-8F9E-B66DB7A37BB6}" type="presParOf" srcId="{D025573D-57BB-41C2-BC88-8C0A59501088}" destId="{B686CA0F-D42E-4249-AE1D-BE282E9FF272}" srcOrd="1" destOrd="0" presId="urn:microsoft.com/office/officeart/2005/8/layout/matrix1"/>
    <dgm:cxn modelId="{33180E9F-72A4-4849-8070-84BD9A54DAD8}" type="presParOf" srcId="{D025573D-57BB-41C2-BC88-8C0A59501088}" destId="{F8D5F2DF-FECF-4FA1-A446-7A4AF6952B3E}" srcOrd="2" destOrd="0" presId="urn:microsoft.com/office/officeart/2005/8/layout/matrix1"/>
    <dgm:cxn modelId="{9F4AB393-ABE5-4436-AA9D-C1DA6C508A06}" type="presParOf" srcId="{D025573D-57BB-41C2-BC88-8C0A59501088}" destId="{E03FA366-757C-4E0B-932C-74197CD496CB}" srcOrd="3" destOrd="0" presId="urn:microsoft.com/office/officeart/2005/8/layout/matrix1"/>
    <dgm:cxn modelId="{D0BD7E8E-4ACF-4CF4-9C5C-79A3B08B800A}" type="presParOf" srcId="{D025573D-57BB-41C2-BC88-8C0A59501088}" destId="{9E177471-7213-48E0-A664-1E2361145548}" srcOrd="4" destOrd="0" presId="urn:microsoft.com/office/officeart/2005/8/layout/matrix1"/>
    <dgm:cxn modelId="{AB39A47E-86EB-48E6-B875-D1C2CEA415AB}" type="presParOf" srcId="{D025573D-57BB-41C2-BC88-8C0A59501088}" destId="{1F165DF7-9291-4868-A6BC-775274B5704E}" srcOrd="5" destOrd="0" presId="urn:microsoft.com/office/officeart/2005/8/layout/matrix1"/>
    <dgm:cxn modelId="{0D0046AD-9DB6-4DA5-8917-3CE9DA281948}" type="presParOf" srcId="{D025573D-57BB-41C2-BC88-8C0A59501088}" destId="{78BB3720-09AE-41D7-B8DD-C91CD5C52141}" srcOrd="6" destOrd="0" presId="urn:microsoft.com/office/officeart/2005/8/layout/matrix1"/>
    <dgm:cxn modelId="{F079152B-F04F-4BBD-8739-09EEBF920B96}" type="presParOf" srcId="{D025573D-57BB-41C2-BC88-8C0A59501088}" destId="{DE30E12F-FF3C-49FF-A551-1F35AFCF94C4}" srcOrd="7" destOrd="0" presId="urn:microsoft.com/office/officeart/2005/8/layout/matrix1"/>
    <dgm:cxn modelId="{7348504F-CB30-4100-907B-636A070C720E}" type="presParOf" srcId="{E3DC04B7-F2ED-48FB-BE05-E2447C38F6AA}" destId="{A1C9C240-23C8-4048-9496-A64480DE5A43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9D7F1F05-D14A-44BE-B115-F15E0EE4D920}" type="doc">
      <dgm:prSet loTypeId="urn:microsoft.com/office/officeart/2005/8/layout/hierarchy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2CF82F6-7477-487B-96A0-360B2E02C3C9}">
      <dgm:prSet phldrT="[Текст]"/>
      <dgm:spPr/>
      <dgm:t>
        <a:bodyPr/>
        <a:lstStyle/>
        <a:p>
          <a:r>
            <a:rPr lang="ru-RU" dirty="0" smtClean="0"/>
            <a:t>Аренда</a:t>
          </a:r>
        </a:p>
        <a:p>
          <a:r>
            <a:rPr lang="ru-RU" dirty="0" smtClean="0"/>
            <a:t>(статья 39.6 ЗК РФ)</a:t>
          </a:r>
          <a:endParaRPr lang="ru-RU" dirty="0"/>
        </a:p>
      </dgm:t>
    </dgm:pt>
    <dgm:pt modelId="{8CE1A783-99E0-4FD3-98FF-0A6CDCCFCEFB}" type="parTrans" cxnId="{3F1B2338-02FB-485C-BDE0-6B217C112F1E}">
      <dgm:prSet/>
      <dgm:spPr/>
      <dgm:t>
        <a:bodyPr/>
        <a:lstStyle/>
        <a:p>
          <a:endParaRPr lang="ru-RU"/>
        </a:p>
      </dgm:t>
    </dgm:pt>
    <dgm:pt modelId="{ECD3CB95-BA9A-4533-8427-A4E927290263}" type="sibTrans" cxnId="{3F1B2338-02FB-485C-BDE0-6B217C112F1E}">
      <dgm:prSet/>
      <dgm:spPr/>
      <dgm:t>
        <a:bodyPr/>
        <a:lstStyle/>
        <a:p>
          <a:endParaRPr lang="ru-RU"/>
        </a:p>
      </dgm:t>
    </dgm:pt>
    <dgm:pt modelId="{06136138-0D77-4F7A-82EA-1010EAFEE6D7}">
      <dgm:prSet phldrT="[Текст]"/>
      <dgm:spPr/>
      <dgm:t>
        <a:bodyPr/>
        <a:lstStyle/>
        <a:p>
          <a:r>
            <a:rPr lang="ru-RU" dirty="0" smtClean="0"/>
            <a:t>муниципальная услуга «Предоставление гражданам и юридическим лицам в аренду земельного участка»</a:t>
          </a:r>
        </a:p>
        <a:p>
          <a:r>
            <a:rPr lang="ru-RU" dirty="0" smtClean="0"/>
            <a:t>(постановление Администрации города Челябинска </a:t>
          </a:r>
          <a:r>
            <a:rPr lang="ru-RU" b="1" dirty="0" smtClean="0"/>
            <a:t>от 07.05.2015 № 86-п</a:t>
          </a:r>
          <a:r>
            <a:rPr lang="ru-RU" dirty="0" smtClean="0"/>
            <a:t>) </a:t>
          </a:r>
          <a:endParaRPr lang="ru-RU" dirty="0"/>
        </a:p>
      </dgm:t>
    </dgm:pt>
    <dgm:pt modelId="{09347902-2EFB-46FE-B848-EF375B751E47}" type="parTrans" cxnId="{E1A7EAAC-35C1-43CD-827C-E9D43B9015BB}">
      <dgm:prSet/>
      <dgm:spPr/>
      <dgm:t>
        <a:bodyPr/>
        <a:lstStyle/>
        <a:p>
          <a:endParaRPr lang="ru-RU"/>
        </a:p>
      </dgm:t>
    </dgm:pt>
    <dgm:pt modelId="{10C162AB-B8E7-4A85-A82A-70EC4F60D132}" type="sibTrans" cxnId="{E1A7EAAC-35C1-43CD-827C-E9D43B9015BB}">
      <dgm:prSet/>
      <dgm:spPr/>
      <dgm:t>
        <a:bodyPr/>
        <a:lstStyle/>
        <a:p>
          <a:endParaRPr lang="ru-RU"/>
        </a:p>
      </dgm:t>
    </dgm:pt>
    <dgm:pt modelId="{4EB65138-E7CD-4FDE-9CBB-301F1CB04AEA}">
      <dgm:prSet phldrT="[Текст]"/>
      <dgm:spPr/>
      <dgm:t>
        <a:bodyPr/>
        <a:lstStyle/>
        <a:p>
          <a:r>
            <a:rPr lang="ru-RU" dirty="0" smtClean="0"/>
            <a:t>Продажа</a:t>
          </a:r>
        </a:p>
        <a:p>
          <a:r>
            <a:rPr lang="ru-RU" dirty="0" smtClean="0"/>
            <a:t>(статья 39.3 ЗК РФ)</a:t>
          </a:r>
          <a:endParaRPr lang="ru-RU" dirty="0"/>
        </a:p>
      </dgm:t>
    </dgm:pt>
    <dgm:pt modelId="{CB44CF58-ECEA-460E-A433-5775554B2049}" type="parTrans" cxnId="{D4773AAB-AE75-42E8-B8EC-2016C25E7526}">
      <dgm:prSet/>
      <dgm:spPr/>
      <dgm:t>
        <a:bodyPr/>
        <a:lstStyle/>
        <a:p>
          <a:endParaRPr lang="ru-RU"/>
        </a:p>
      </dgm:t>
    </dgm:pt>
    <dgm:pt modelId="{1F5059D4-586D-4793-990A-C76AF0693581}" type="sibTrans" cxnId="{D4773AAB-AE75-42E8-B8EC-2016C25E7526}">
      <dgm:prSet/>
      <dgm:spPr/>
      <dgm:t>
        <a:bodyPr/>
        <a:lstStyle/>
        <a:p>
          <a:endParaRPr lang="ru-RU"/>
        </a:p>
      </dgm:t>
    </dgm:pt>
    <dgm:pt modelId="{B9E38534-0F2A-4314-BDFB-44DE06FE233D}">
      <dgm:prSet/>
      <dgm:spPr/>
      <dgm:t>
        <a:bodyPr/>
        <a:lstStyle/>
        <a:p>
          <a:r>
            <a:rPr lang="ru-RU" dirty="0" smtClean="0"/>
            <a:t>муниципальная услуга «Предоставление гражданам и юридическим лицам в собственность земельного участка»</a:t>
          </a:r>
        </a:p>
        <a:p>
          <a:r>
            <a:rPr lang="ru-RU" dirty="0" smtClean="0"/>
            <a:t>(постановление Администрации города Челябинска </a:t>
          </a:r>
          <a:r>
            <a:rPr lang="ru-RU" b="1" dirty="0" smtClean="0"/>
            <a:t>от 21.07.2015 № 147-п</a:t>
          </a:r>
          <a:r>
            <a:rPr lang="ru-RU" dirty="0" smtClean="0"/>
            <a:t>)</a:t>
          </a:r>
          <a:endParaRPr lang="ru-RU" dirty="0"/>
        </a:p>
      </dgm:t>
    </dgm:pt>
    <dgm:pt modelId="{89736902-94EC-4705-828F-1AC9CDC55C21}" type="parTrans" cxnId="{4D7A58F7-D42F-4F00-B209-CA07715D5C31}">
      <dgm:prSet/>
      <dgm:spPr/>
      <dgm:t>
        <a:bodyPr/>
        <a:lstStyle/>
        <a:p>
          <a:endParaRPr lang="ru-RU"/>
        </a:p>
      </dgm:t>
    </dgm:pt>
    <dgm:pt modelId="{56D49902-61E7-4BC5-BB3A-42365E95E2EE}" type="sibTrans" cxnId="{4D7A58F7-D42F-4F00-B209-CA07715D5C31}">
      <dgm:prSet/>
      <dgm:spPr/>
      <dgm:t>
        <a:bodyPr/>
        <a:lstStyle/>
        <a:p>
          <a:endParaRPr lang="ru-RU"/>
        </a:p>
      </dgm:t>
    </dgm:pt>
    <dgm:pt modelId="{C8C26A5C-98C0-44A3-A19D-88EB42AF688D}" type="pres">
      <dgm:prSet presAssocID="{9D7F1F05-D14A-44BE-B115-F15E0EE4D920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31EE4F1-50F7-4101-854B-0D8C2624E138}" type="pres">
      <dgm:prSet presAssocID="{F2CF82F6-7477-487B-96A0-360B2E02C3C9}" presName="root" presStyleCnt="0"/>
      <dgm:spPr/>
    </dgm:pt>
    <dgm:pt modelId="{38EA5ED4-1EAC-45B6-BD02-A3467CD5F789}" type="pres">
      <dgm:prSet presAssocID="{F2CF82F6-7477-487B-96A0-360B2E02C3C9}" presName="rootComposite" presStyleCnt="0"/>
      <dgm:spPr/>
    </dgm:pt>
    <dgm:pt modelId="{B87FEE42-E5BC-40A2-BD37-129185922611}" type="pres">
      <dgm:prSet presAssocID="{F2CF82F6-7477-487B-96A0-360B2E02C3C9}" presName="rootText" presStyleLbl="node1" presStyleIdx="0" presStyleCnt="2" custScaleY="45203"/>
      <dgm:spPr/>
      <dgm:t>
        <a:bodyPr/>
        <a:lstStyle/>
        <a:p>
          <a:endParaRPr lang="ru-RU"/>
        </a:p>
      </dgm:t>
    </dgm:pt>
    <dgm:pt modelId="{0CE24005-EEEF-4730-9A32-C3750A13CBAA}" type="pres">
      <dgm:prSet presAssocID="{F2CF82F6-7477-487B-96A0-360B2E02C3C9}" presName="rootConnector" presStyleLbl="node1" presStyleIdx="0" presStyleCnt="2"/>
      <dgm:spPr/>
      <dgm:t>
        <a:bodyPr/>
        <a:lstStyle/>
        <a:p>
          <a:endParaRPr lang="ru-RU"/>
        </a:p>
      </dgm:t>
    </dgm:pt>
    <dgm:pt modelId="{78ADD6FC-1C6B-4CEE-9E1F-784595B34E3C}" type="pres">
      <dgm:prSet presAssocID="{F2CF82F6-7477-487B-96A0-360B2E02C3C9}" presName="childShape" presStyleCnt="0"/>
      <dgm:spPr/>
    </dgm:pt>
    <dgm:pt modelId="{E9C2438E-6CC4-4697-802C-C72F94101527}" type="pres">
      <dgm:prSet presAssocID="{09347902-2EFB-46FE-B848-EF375B751E47}" presName="Name13" presStyleLbl="parChTrans1D2" presStyleIdx="0" presStyleCnt="2"/>
      <dgm:spPr/>
      <dgm:t>
        <a:bodyPr/>
        <a:lstStyle/>
        <a:p>
          <a:endParaRPr lang="ru-RU"/>
        </a:p>
      </dgm:t>
    </dgm:pt>
    <dgm:pt modelId="{31DA7B5C-1519-4AAC-BBB8-E83A1A91F288}" type="pres">
      <dgm:prSet presAssocID="{06136138-0D77-4F7A-82EA-1010EAFEE6D7}" presName="childText" presStyleLbl="bgAcc1" presStyleIdx="0" presStyleCnt="2" custScaleY="1320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3CFB8C-2860-410D-9C57-CB0E9B13B324}" type="pres">
      <dgm:prSet presAssocID="{4EB65138-E7CD-4FDE-9CBB-301F1CB04AEA}" presName="root" presStyleCnt="0"/>
      <dgm:spPr/>
    </dgm:pt>
    <dgm:pt modelId="{ED195D4D-2382-4BCB-814B-F26AA8A28493}" type="pres">
      <dgm:prSet presAssocID="{4EB65138-E7CD-4FDE-9CBB-301F1CB04AEA}" presName="rootComposite" presStyleCnt="0"/>
      <dgm:spPr/>
    </dgm:pt>
    <dgm:pt modelId="{7106C4AE-0857-4705-B901-EC38288FDEE3}" type="pres">
      <dgm:prSet presAssocID="{4EB65138-E7CD-4FDE-9CBB-301F1CB04AEA}" presName="rootText" presStyleLbl="node1" presStyleIdx="1" presStyleCnt="2" custScaleY="45203"/>
      <dgm:spPr/>
      <dgm:t>
        <a:bodyPr/>
        <a:lstStyle/>
        <a:p>
          <a:endParaRPr lang="ru-RU"/>
        </a:p>
      </dgm:t>
    </dgm:pt>
    <dgm:pt modelId="{03E7981D-13AC-49A2-AF7A-E490DB4BA76B}" type="pres">
      <dgm:prSet presAssocID="{4EB65138-E7CD-4FDE-9CBB-301F1CB04AEA}" presName="rootConnector" presStyleLbl="node1" presStyleIdx="1" presStyleCnt="2"/>
      <dgm:spPr/>
      <dgm:t>
        <a:bodyPr/>
        <a:lstStyle/>
        <a:p>
          <a:endParaRPr lang="ru-RU"/>
        </a:p>
      </dgm:t>
    </dgm:pt>
    <dgm:pt modelId="{336AC3F2-2742-4015-A4CA-DC34F0B58BA7}" type="pres">
      <dgm:prSet presAssocID="{4EB65138-E7CD-4FDE-9CBB-301F1CB04AEA}" presName="childShape" presStyleCnt="0"/>
      <dgm:spPr/>
    </dgm:pt>
    <dgm:pt modelId="{F9925363-548D-458D-8C37-045186CCB7C6}" type="pres">
      <dgm:prSet presAssocID="{89736902-94EC-4705-828F-1AC9CDC55C21}" presName="Name13" presStyleLbl="parChTrans1D2" presStyleIdx="1" presStyleCnt="2"/>
      <dgm:spPr/>
      <dgm:t>
        <a:bodyPr/>
        <a:lstStyle/>
        <a:p>
          <a:endParaRPr lang="ru-RU"/>
        </a:p>
      </dgm:t>
    </dgm:pt>
    <dgm:pt modelId="{CACC61B2-24A1-4B86-8C27-CA03EA5DB09A}" type="pres">
      <dgm:prSet presAssocID="{B9E38534-0F2A-4314-BDFB-44DE06FE233D}" presName="childText" presStyleLbl="bgAcc1" presStyleIdx="1" presStyleCnt="2" custScaleY="1320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C17EB34-E42D-4963-BA8B-3B08A43606B5}" type="presOf" srcId="{B9E38534-0F2A-4314-BDFB-44DE06FE233D}" destId="{CACC61B2-24A1-4B86-8C27-CA03EA5DB09A}" srcOrd="0" destOrd="0" presId="urn:microsoft.com/office/officeart/2005/8/layout/hierarchy3"/>
    <dgm:cxn modelId="{4D7A58F7-D42F-4F00-B209-CA07715D5C31}" srcId="{4EB65138-E7CD-4FDE-9CBB-301F1CB04AEA}" destId="{B9E38534-0F2A-4314-BDFB-44DE06FE233D}" srcOrd="0" destOrd="0" parTransId="{89736902-94EC-4705-828F-1AC9CDC55C21}" sibTransId="{56D49902-61E7-4BC5-BB3A-42365E95E2EE}"/>
    <dgm:cxn modelId="{91647ACD-35BB-4B54-96F0-6CBDD1003494}" type="presOf" srcId="{89736902-94EC-4705-828F-1AC9CDC55C21}" destId="{F9925363-548D-458D-8C37-045186CCB7C6}" srcOrd="0" destOrd="0" presId="urn:microsoft.com/office/officeart/2005/8/layout/hierarchy3"/>
    <dgm:cxn modelId="{D4773AAB-AE75-42E8-B8EC-2016C25E7526}" srcId="{9D7F1F05-D14A-44BE-B115-F15E0EE4D920}" destId="{4EB65138-E7CD-4FDE-9CBB-301F1CB04AEA}" srcOrd="1" destOrd="0" parTransId="{CB44CF58-ECEA-460E-A433-5775554B2049}" sibTransId="{1F5059D4-586D-4793-990A-C76AF0693581}"/>
    <dgm:cxn modelId="{65F47013-456C-485C-A64A-813E07452E57}" type="presOf" srcId="{F2CF82F6-7477-487B-96A0-360B2E02C3C9}" destId="{B87FEE42-E5BC-40A2-BD37-129185922611}" srcOrd="0" destOrd="0" presId="urn:microsoft.com/office/officeart/2005/8/layout/hierarchy3"/>
    <dgm:cxn modelId="{3F1B2338-02FB-485C-BDE0-6B217C112F1E}" srcId="{9D7F1F05-D14A-44BE-B115-F15E0EE4D920}" destId="{F2CF82F6-7477-487B-96A0-360B2E02C3C9}" srcOrd="0" destOrd="0" parTransId="{8CE1A783-99E0-4FD3-98FF-0A6CDCCFCEFB}" sibTransId="{ECD3CB95-BA9A-4533-8427-A4E927290263}"/>
    <dgm:cxn modelId="{E1A7EAAC-35C1-43CD-827C-E9D43B9015BB}" srcId="{F2CF82F6-7477-487B-96A0-360B2E02C3C9}" destId="{06136138-0D77-4F7A-82EA-1010EAFEE6D7}" srcOrd="0" destOrd="0" parTransId="{09347902-2EFB-46FE-B848-EF375B751E47}" sibTransId="{10C162AB-B8E7-4A85-A82A-70EC4F60D132}"/>
    <dgm:cxn modelId="{A4F2121F-D6A2-4C40-8206-FB4969CC328A}" type="presOf" srcId="{9D7F1F05-D14A-44BE-B115-F15E0EE4D920}" destId="{C8C26A5C-98C0-44A3-A19D-88EB42AF688D}" srcOrd="0" destOrd="0" presId="urn:microsoft.com/office/officeart/2005/8/layout/hierarchy3"/>
    <dgm:cxn modelId="{6F3BA0AC-0C63-434F-9DAB-C4335EF1E4C2}" type="presOf" srcId="{4EB65138-E7CD-4FDE-9CBB-301F1CB04AEA}" destId="{03E7981D-13AC-49A2-AF7A-E490DB4BA76B}" srcOrd="1" destOrd="0" presId="urn:microsoft.com/office/officeart/2005/8/layout/hierarchy3"/>
    <dgm:cxn modelId="{6F602A48-4D4F-4A1B-98D9-2E7E1337D032}" type="presOf" srcId="{06136138-0D77-4F7A-82EA-1010EAFEE6D7}" destId="{31DA7B5C-1519-4AAC-BBB8-E83A1A91F288}" srcOrd="0" destOrd="0" presId="urn:microsoft.com/office/officeart/2005/8/layout/hierarchy3"/>
    <dgm:cxn modelId="{74BB6AE6-BA8A-48F7-A387-2A4DFD736ACC}" type="presOf" srcId="{4EB65138-E7CD-4FDE-9CBB-301F1CB04AEA}" destId="{7106C4AE-0857-4705-B901-EC38288FDEE3}" srcOrd="0" destOrd="0" presId="urn:microsoft.com/office/officeart/2005/8/layout/hierarchy3"/>
    <dgm:cxn modelId="{FA3534DE-6A24-4A61-ABFD-91D098B4F9A8}" type="presOf" srcId="{09347902-2EFB-46FE-B848-EF375B751E47}" destId="{E9C2438E-6CC4-4697-802C-C72F94101527}" srcOrd="0" destOrd="0" presId="urn:microsoft.com/office/officeart/2005/8/layout/hierarchy3"/>
    <dgm:cxn modelId="{7F318283-2C85-4D07-8AA6-F0EBFC0B0D9E}" type="presOf" srcId="{F2CF82F6-7477-487B-96A0-360B2E02C3C9}" destId="{0CE24005-EEEF-4730-9A32-C3750A13CBAA}" srcOrd="1" destOrd="0" presId="urn:microsoft.com/office/officeart/2005/8/layout/hierarchy3"/>
    <dgm:cxn modelId="{FC67FAEB-A830-46D2-9776-36662B7C113A}" type="presParOf" srcId="{C8C26A5C-98C0-44A3-A19D-88EB42AF688D}" destId="{931EE4F1-50F7-4101-854B-0D8C2624E138}" srcOrd="0" destOrd="0" presId="urn:microsoft.com/office/officeart/2005/8/layout/hierarchy3"/>
    <dgm:cxn modelId="{04FD68FF-D7C9-46E7-9DAC-70B73AC5136A}" type="presParOf" srcId="{931EE4F1-50F7-4101-854B-0D8C2624E138}" destId="{38EA5ED4-1EAC-45B6-BD02-A3467CD5F789}" srcOrd="0" destOrd="0" presId="urn:microsoft.com/office/officeart/2005/8/layout/hierarchy3"/>
    <dgm:cxn modelId="{B014B48B-C0C3-4D4B-AA62-86ACB3E02D60}" type="presParOf" srcId="{38EA5ED4-1EAC-45B6-BD02-A3467CD5F789}" destId="{B87FEE42-E5BC-40A2-BD37-129185922611}" srcOrd="0" destOrd="0" presId="urn:microsoft.com/office/officeart/2005/8/layout/hierarchy3"/>
    <dgm:cxn modelId="{7B5C1AF1-0F6B-40E7-AA9D-DF1C468C6181}" type="presParOf" srcId="{38EA5ED4-1EAC-45B6-BD02-A3467CD5F789}" destId="{0CE24005-EEEF-4730-9A32-C3750A13CBAA}" srcOrd="1" destOrd="0" presId="urn:microsoft.com/office/officeart/2005/8/layout/hierarchy3"/>
    <dgm:cxn modelId="{171C7627-93C0-4864-AE36-562446816617}" type="presParOf" srcId="{931EE4F1-50F7-4101-854B-0D8C2624E138}" destId="{78ADD6FC-1C6B-4CEE-9E1F-784595B34E3C}" srcOrd="1" destOrd="0" presId="urn:microsoft.com/office/officeart/2005/8/layout/hierarchy3"/>
    <dgm:cxn modelId="{F688C744-45DF-4C3A-A4B8-E8661889555A}" type="presParOf" srcId="{78ADD6FC-1C6B-4CEE-9E1F-784595B34E3C}" destId="{E9C2438E-6CC4-4697-802C-C72F94101527}" srcOrd="0" destOrd="0" presId="urn:microsoft.com/office/officeart/2005/8/layout/hierarchy3"/>
    <dgm:cxn modelId="{F3BDB068-0744-4C85-B8A4-DF949EE41BC2}" type="presParOf" srcId="{78ADD6FC-1C6B-4CEE-9E1F-784595B34E3C}" destId="{31DA7B5C-1519-4AAC-BBB8-E83A1A91F288}" srcOrd="1" destOrd="0" presId="urn:microsoft.com/office/officeart/2005/8/layout/hierarchy3"/>
    <dgm:cxn modelId="{C7B2F6D4-1A96-42C2-B524-7EEF57E041B3}" type="presParOf" srcId="{C8C26A5C-98C0-44A3-A19D-88EB42AF688D}" destId="{1A3CFB8C-2860-410D-9C57-CB0E9B13B324}" srcOrd="1" destOrd="0" presId="urn:microsoft.com/office/officeart/2005/8/layout/hierarchy3"/>
    <dgm:cxn modelId="{5438DD87-ADC8-4AAA-8554-21A353695254}" type="presParOf" srcId="{1A3CFB8C-2860-410D-9C57-CB0E9B13B324}" destId="{ED195D4D-2382-4BCB-814B-F26AA8A28493}" srcOrd="0" destOrd="0" presId="urn:microsoft.com/office/officeart/2005/8/layout/hierarchy3"/>
    <dgm:cxn modelId="{D3C37671-A466-4DA1-B9FF-D8CD7027F6D0}" type="presParOf" srcId="{ED195D4D-2382-4BCB-814B-F26AA8A28493}" destId="{7106C4AE-0857-4705-B901-EC38288FDEE3}" srcOrd="0" destOrd="0" presId="urn:microsoft.com/office/officeart/2005/8/layout/hierarchy3"/>
    <dgm:cxn modelId="{A33C4721-75D0-4D88-8460-BA2AAD140F7C}" type="presParOf" srcId="{ED195D4D-2382-4BCB-814B-F26AA8A28493}" destId="{03E7981D-13AC-49A2-AF7A-E490DB4BA76B}" srcOrd="1" destOrd="0" presId="urn:microsoft.com/office/officeart/2005/8/layout/hierarchy3"/>
    <dgm:cxn modelId="{4C4EF75C-52EA-444A-9143-01942FC18A11}" type="presParOf" srcId="{1A3CFB8C-2860-410D-9C57-CB0E9B13B324}" destId="{336AC3F2-2742-4015-A4CA-DC34F0B58BA7}" srcOrd="1" destOrd="0" presId="urn:microsoft.com/office/officeart/2005/8/layout/hierarchy3"/>
    <dgm:cxn modelId="{3ECDB143-CD94-4E9A-83CC-A13049852F42}" type="presParOf" srcId="{336AC3F2-2742-4015-A4CA-DC34F0B58BA7}" destId="{F9925363-548D-458D-8C37-045186CCB7C6}" srcOrd="0" destOrd="0" presId="urn:microsoft.com/office/officeart/2005/8/layout/hierarchy3"/>
    <dgm:cxn modelId="{ABBD281F-C6AB-4DA0-8F0C-F469AB9EFDDA}" type="presParOf" srcId="{336AC3F2-2742-4015-A4CA-DC34F0B58BA7}" destId="{CACC61B2-24A1-4B86-8C27-CA03EA5DB09A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8FF95ED7-5A57-478E-A7BA-FD0A60B4EC70}" type="doc">
      <dgm:prSet loTypeId="urn:microsoft.com/office/officeart/2005/8/layout/lProcess1" loCatId="process" qsTypeId="urn:microsoft.com/office/officeart/2005/8/quickstyle/simple5" qsCatId="simple" csTypeId="urn:microsoft.com/office/officeart/2005/8/colors/accent1_2#4" csCatId="accent1" phldr="1"/>
      <dgm:spPr/>
      <dgm:t>
        <a:bodyPr/>
        <a:lstStyle/>
        <a:p>
          <a:endParaRPr lang="ru-RU"/>
        </a:p>
      </dgm:t>
    </dgm:pt>
    <dgm:pt modelId="{4A7AC731-3236-4145-BC5B-C0355EAA51F8}">
      <dgm:prSet phldrT="[Текст]" custT="1"/>
      <dgm:spPr>
        <a:solidFill>
          <a:schemeClr val="accent1">
            <a:lumMod val="40000"/>
            <a:lumOff val="60000"/>
            <a:alpha val="9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just"/>
          <a:r>
            <a:rPr lang="ru-RU" sz="1600" dirty="0" smtClean="0">
              <a:solidFill>
                <a:schemeClr val="tx1"/>
              </a:solidFill>
              <a:latin typeface="Arial Narrow" pitchFamily="34" charset="0"/>
            </a:rPr>
            <a:t>Членам некоммерческой организации, созданной гражданами для комплексного освоения территории в целях ИЖС</a:t>
          </a:r>
          <a:endParaRPr lang="ru-RU" sz="1600" dirty="0">
            <a:solidFill>
              <a:schemeClr val="tx1"/>
            </a:solidFill>
            <a:latin typeface="Arial Narrow" pitchFamily="34" charset="0"/>
          </a:endParaRPr>
        </a:p>
      </dgm:t>
    </dgm:pt>
    <dgm:pt modelId="{79E2D16E-89F3-4543-B16F-C654D0D82868}" type="parTrans" cxnId="{ABAD800E-58C0-4583-9F86-216DE3F5A967}">
      <dgm:prSet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pPr algn="just"/>
          <a:endParaRPr lang="ru-RU" sz="1800">
            <a:solidFill>
              <a:schemeClr val="tx1"/>
            </a:solidFill>
            <a:latin typeface="Arial Narrow" pitchFamily="34" charset="0"/>
          </a:endParaRPr>
        </a:p>
      </dgm:t>
    </dgm:pt>
    <dgm:pt modelId="{151FE6F8-7E1A-4140-B1B9-530CDA0AF71A}" type="sibTrans" cxnId="{ABAD800E-58C0-4583-9F86-216DE3F5A967}">
      <dgm:prSet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pPr algn="just"/>
          <a:endParaRPr lang="ru-RU" sz="1800">
            <a:solidFill>
              <a:schemeClr val="tx1"/>
            </a:solidFill>
            <a:latin typeface="Arial Narrow" pitchFamily="34" charset="0"/>
          </a:endParaRPr>
        </a:p>
      </dgm:t>
    </dgm:pt>
    <dgm:pt modelId="{DE44B791-9560-484A-B6B7-923D1CA2A343}">
      <dgm:prSet phldrT="[Текст]" custT="1"/>
      <dgm:spPr>
        <a:solidFill>
          <a:schemeClr val="accent1">
            <a:lumMod val="40000"/>
            <a:lumOff val="60000"/>
            <a:alpha val="9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just"/>
          <a:r>
            <a:rPr lang="ru-RU" sz="1600" dirty="0" smtClean="0">
              <a:solidFill>
                <a:schemeClr val="tx1"/>
              </a:solidFill>
              <a:latin typeface="Arial Narrow" pitchFamily="34" charset="0"/>
            </a:rPr>
            <a:t>Членам некоммерческой организации, созданной гражданами для ведения садоводства, огородничества, дачного хозяйства</a:t>
          </a:r>
          <a:endParaRPr lang="ru-RU" sz="1600" dirty="0">
            <a:solidFill>
              <a:schemeClr val="tx1"/>
            </a:solidFill>
            <a:latin typeface="Arial Narrow" pitchFamily="34" charset="0"/>
          </a:endParaRPr>
        </a:p>
      </dgm:t>
    </dgm:pt>
    <dgm:pt modelId="{EEA7D786-7B51-41D5-A1DC-A599F688E46F}" type="parTrans" cxnId="{939AF0A4-52E6-43B5-858B-22D48265D3BE}">
      <dgm:prSet/>
      <dgm:spPr/>
      <dgm:t>
        <a:bodyPr/>
        <a:lstStyle/>
        <a:p>
          <a:pPr algn="just"/>
          <a:endParaRPr lang="ru-RU" sz="1800">
            <a:solidFill>
              <a:schemeClr val="tx2">
                <a:lumMod val="75000"/>
              </a:schemeClr>
            </a:solidFill>
            <a:latin typeface="Arial Narrow" pitchFamily="34" charset="0"/>
          </a:endParaRPr>
        </a:p>
      </dgm:t>
    </dgm:pt>
    <dgm:pt modelId="{5AF2CA95-728F-48BD-A6EA-A3B764D7283F}" type="sibTrans" cxnId="{939AF0A4-52E6-43B5-858B-22D48265D3BE}">
      <dgm:prSet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pPr algn="just"/>
          <a:endParaRPr lang="ru-RU" sz="1800">
            <a:solidFill>
              <a:schemeClr val="tx1"/>
            </a:solidFill>
            <a:latin typeface="Arial Narrow" pitchFamily="34" charset="0"/>
          </a:endParaRPr>
        </a:p>
      </dgm:t>
    </dgm:pt>
    <dgm:pt modelId="{F07F2291-C65C-4308-B818-9C13B449BFBE}">
      <dgm:prSet phldrT="[Текст]" custT="1"/>
      <dgm:spPr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just"/>
          <a:r>
            <a:rPr lang="ru-RU" sz="1600" dirty="0" smtClean="0">
              <a:solidFill>
                <a:schemeClr val="tx1"/>
              </a:solidFill>
              <a:latin typeface="Arial Narrow" pitchFamily="34" charset="0"/>
            </a:rPr>
            <a:t>Юридическим лицам для реализации масштабных инвестиционных проектов, размещения объектов социально-культурного и коммунально-бытового назначения</a:t>
          </a:r>
          <a:endParaRPr lang="ru-RU" sz="1600" dirty="0">
            <a:solidFill>
              <a:schemeClr val="tx1"/>
            </a:solidFill>
            <a:latin typeface="Arial Narrow" pitchFamily="34" charset="0"/>
          </a:endParaRPr>
        </a:p>
      </dgm:t>
    </dgm:pt>
    <dgm:pt modelId="{14339FB7-2412-41E4-AF94-CF118115D601}" type="parTrans" cxnId="{26E5C08A-00EB-4762-9DC5-665BB0E17293}">
      <dgm:prSet/>
      <dgm:spPr/>
      <dgm:t>
        <a:bodyPr/>
        <a:lstStyle/>
        <a:p>
          <a:pPr algn="just"/>
          <a:endParaRPr lang="ru-RU" sz="1800">
            <a:solidFill>
              <a:schemeClr val="tx2">
                <a:lumMod val="75000"/>
              </a:schemeClr>
            </a:solidFill>
            <a:latin typeface="Arial Narrow" pitchFamily="34" charset="0"/>
          </a:endParaRPr>
        </a:p>
      </dgm:t>
    </dgm:pt>
    <dgm:pt modelId="{EBD313A0-0414-4DC0-8670-702917ED7936}" type="sibTrans" cxnId="{26E5C08A-00EB-4762-9DC5-665BB0E17293}">
      <dgm:prSet/>
      <dgm:spPr/>
      <dgm:t>
        <a:bodyPr/>
        <a:lstStyle/>
        <a:p>
          <a:pPr algn="just"/>
          <a:endParaRPr lang="ru-RU" sz="1800">
            <a:solidFill>
              <a:schemeClr val="tx2">
                <a:lumMod val="75000"/>
              </a:schemeClr>
            </a:solidFill>
            <a:latin typeface="Arial Narrow" pitchFamily="34" charset="0"/>
          </a:endParaRPr>
        </a:p>
      </dgm:t>
    </dgm:pt>
    <dgm:pt modelId="{0E8BFB9C-19CA-4CAC-81BF-03BA1C162A7A}">
      <dgm:prSet phldrT="[Текст]" custT="1"/>
      <dgm:spPr>
        <a:solidFill>
          <a:schemeClr val="accent1">
            <a:lumMod val="40000"/>
            <a:lumOff val="60000"/>
            <a:alpha val="9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sz="1600" dirty="0" smtClean="0">
              <a:solidFill>
                <a:schemeClr val="tx1"/>
              </a:solidFill>
              <a:latin typeface="Arial Narrow" pitchFamily="34" charset="0"/>
            </a:rPr>
            <a:t>Юридическим лицам для размещения объектов социально-культурного и коммунально-бытового назначения</a:t>
          </a:r>
        </a:p>
      </dgm:t>
    </dgm:pt>
    <dgm:pt modelId="{58032859-58CC-41D3-9CC4-2F0AB91CB751}" type="parTrans" cxnId="{1485EC3F-8CFE-492D-8E60-67899CC1625E}">
      <dgm:prSet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pPr algn="just"/>
          <a:endParaRPr lang="ru-RU" sz="1800">
            <a:solidFill>
              <a:schemeClr val="tx1"/>
            </a:solidFill>
            <a:latin typeface="Arial Narrow" pitchFamily="34" charset="0"/>
          </a:endParaRPr>
        </a:p>
      </dgm:t>
    </dgm:pt>
    <dgm:pt modelId="{EBF563E4-9436-4666-B3C3-0E7A0CFB5A17}" type="sibTrans" cxnId="{1485EC3F-8CFE-492D-8E60-67899CC1625E}">
      <dgm:prSet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pPr algn="just"/>
          <a:endParaRPr lang="ru-RU" sz="1800">
            <a:solidFill>
              <a:schemeClr val="tx1"/>
            </a:solidFill>
            <a:latin typeface="Arial Narrow" pitchFamily="34" charset="0"/>
          </a:endParaRPr>
        </a:p>
      </dgm:t>
    </dgm:pt>
    <dgm:pt modelId="{E07D91A3-168E-403C-93ED-594887D5D08B}">
      <dgm:prSet phldrT="[Текст]" custT="1"/>
      <dgm:spPr>
        <a:solidFill>
          <a:schemeClr val="accent1">
            <a:lumMod val="40000"/>
            <a:lumOff val="60000"/>
            <a:alpha val="9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just"/>
          <a:r>
            <a:rPr lang="ru-RU" sz="1500" dirty="0" smtClean="0">
              <a:solidFill>
                <a:schemeClr val="tx1"/>
              </a:solidFill>
              <a:latin typeface="Arial Narrow" pitchFamily="34" charset="0"/>
            </a:rPr>
            <a:t>Юридическим лицам для выполнения международных обязательств,  для размещения объектов,   обеспечивающих  </a:t>
          </a:r>
          <a:r>
            <a:rPr lang="ru-RU" sz="1500" dirty="0" err="1" smtClean="0">
              <a:solidFill>
                <a:schemeClr val="tx1"/>
              </a:solidFill>
              <a:latin typeface="Arial Narrow" pitchFamily="34" charset="0"/>
            </a:rPr>
            <a:t>электро</a:t>
          </a:r>
          <a:r>
            <a:rPr lang="ru-RU" sz="1500" dirty="0" smtClean="0">
              <a:solidFill>
                <a:schemeClr val="tx1"/>
              </a:solidFill>
              <a:latin typeface="Arial Narrow" pitchFamily="34" charset="0"/>
            </a:rPr>
            <a:t>-, тепло-, </a:t>
          </a:r>
          <a:r>
            <a:rPr lang="ru-RU" sz="1500" dirty="0" err="1" smtClean="0">
              <a:solidFill>
                <a:schemeClr val="tx1"/>
              </a:solidFill>
              <a:latin typeface="Arial Narrow" pitchFamily="34" charset="0"/>
            </a:rPr>
            <a:t>газо</a:t>
          </a:r>
          <a:r>
            <a:rPr lang="ru-RU" sz="1500" dirty="0" smtClean="0">
              <a:solidFill>
                <a:schemeClr val="tx1"/>
              </a:solidFill>
              <a:latin typeface="Arial Narrow" pitchFamily="34" charset="0"/>
            </a:rPr>
            <a:t>- и водоснабжение, водоотведение связи, нефтепроводов</a:t>
          </a:r>
          <a:endParaRPr lang="ru-RU" sz="1500" dirty="0">
            <a:solidFill>
              <a:schemeClr val="tx1"/>
            </a:solidFill>
            <a:latin typeface="Arial Narrow" pitchFamily="34" charset="0"/>
          </a:endParaRPr>
        </a:p>
      </dgm:t>
    </dgm:pt>
    <dgm:pt modelId="{EAA035CA-2F37-473B-83BE-F5159ED44656}" type="parTrans" cxnId="{F4EB1D08-7F25-4446-9252-30A16D18DA38}">
      <dgm:prSet/>
      <dgm:spPr/>
      <dgm:t>
        <a:bodyPr/>
        <a:lstStyle/>
        <a:p>
          <a:pPr algn="just"/>
          <a:endParaRPr lang="ru-RU" sz="1800">
            <a:solidFill>
              <a:schemeClr val="tx2">
                <a:lumMod val="75000"/>
              </a:schemeClr>
            </a:solidFill>
            <a:latin typeface="Arial Narrow" pitchFamily="34" charset="0"/>
          </a:endParaRPr>
        </a:p>
      </dgm:t>
    </dgm:pt>
    <dgm:pt modelId="{AC8B85C7-25F5-4CE2-8D11-3766C494F1FF}" type="sibTrans" cxnId="{F4EB1D08-7F25-4446-9252-30A16D18DA38}">
      <dgm:prSet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pPr algn="just"/>
          <a:endParaRPr lang="ru-RU" sz="1800">
            <a:solidFill>
              <a:schemeClr val="tx1"/>
            </a:solidFill>
            <a:latin typeface="Arial Narrow" pitchFamily="34" charset="0"/>
          </a:endParaRPr>
        </a:p>
      </dgm:t>
    </dgm:pt>
    <dgm:pt modelId="{31238960-16EF-4AE4-B107-1A7A26D3A679}">
      <dgm:prSet custT="1"/>
      <dgm:spPr>
        <a:solidFill>
          <a:schemeClr val="accent1">
            <a:lumMod val="40000"/>
            <a:lumOff val="60000"/>
            <a:alpha val="9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just"/>
          <a:r>
            <a:rPr lang="ru-RU" sz="1600" dirty="0" smtClean="0">
              <a:solidFill>
                <a:schemeClr val="tx1"/>
              </a:solidFill>
              <a:latin typeface="Arial Narrow" pitchFamily="34" charset="0"/>
            </a:rPr>
            <a:t>Некоммерческой организации, созданной гражданами для комплексного освоения территории в целях ИЖС и относящего к имуществу общего пользования</a:t>
          </a:r>
          <a:endParaRPr lang="ru-RU" sz="1600" dirty="0">
            <a:solidFill>
              <a:schemeClr val="tx1"/>
            </a:solidFill>
            <a:latin typeface="Arial Narrow" pitchFamily="34" charset="0"/>
          </a:endParaRPr>
        </a:p>
      </dgm:t>
    </dgm:pt>
    <dgm:pt modelId="{7D41D06E-4096-4E32-85CB-4D86D872E726}" type="parTrans" cxnId="{A71D9929-A040-4D71-BDA5-BD5051D7F5D0}">
      <dgm:prSet/>
      <dgm:spPr/>
      <dgm:t>
        <a:bodyPr/>
        <a:lstStyle/>
        <a:p>
          <a:pPr algn="just"/>
          <a:endParaRPr lang="ru-RU" sz="1800">
            <a:solidFill>
              <a:schemeClr val="tx2">
                <a:lumMod val="75000"/>
              </a:schemeClr>
            </a:solidFill>
            <a:latin typeface="Arial Narrow" pitchFamily="34" charset="0"/>
          </a:endParaRPr>
        </a:p>
      </dgm:t>
    </dgm:pt>
    <dgm:pt modelId="{9B0B0E3B-E5C7-4EF4-836E-A148A3368836}" type="sibTrans" cxnId="{A71D9929-A040-4D71-BDA5-BD5051D7F5D0}">
      <dgm:prSet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pPr algn="just"/>
          <a:endParaRPr lang="ru-RU" sz="1800">
            <a:solidFill>
              <a:schemeClr val="tx1"/>
            </a:solidFill>
            <a:latin typeface="Arial Narrow" pitchFamily="34" charset="0"/>
          </a:endParaRPr>
        </a:p>
      </dgm:t>
    </dgm:pt>
    <dgm:pt modelId="{F9EE8929-8608-4B4D-A6DB-390F8124FDEE}">
      <dgm:prSet custT="1"/>
      <dgm:spPr>
        <a:solidFill>
          <a:schemeClr val="accent1">
            <a:lumMod val="40000"/>
            <a:lumOff val="60000"/>
            <a:alpha val="9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just"/>
          <a:r>
            <a:rPr lang="ru-RU" sz="1600" dirty="0" smtClean="0">
              <a:solidFill>
                <a:schemeClr val="tx1"/>
              </a:solidFill>
              <a:latin typeface="Arial Narrow" pitchFamily="34" charset="0"/>
            </a:rPr>
            <a:t>Гражданам или юридическим лицам для ведения с/</a:t>
          </a:r>
          <a:r>
            <a:rPr lang="ru-RU" sz="1600" dirty="0" err="1" smtClean="0">
              <a:solidFill>
                <a:schemeClr val="tx1"/>
              </a:solidFill>
              <a:latin typeface="Arial Narrow" pitchFamily="34" charset="0"/>
            </a:rPr>
            <a:t>х</a:t>
          </a:r>
          <a:r>
            <a:rPr lang="ru-RU" sz="1600" dirty="0" smtClean="0">
              <a:solidFill>
                <a:schemeClr val="tx1"/>
              </a:solidFill>
              <a:latin typeface="Arial Narrow" pitchFamily="34" charset="0"/>
            </a:rPr>
            <a:t> производства если земельный участок находится 3 года в аренде</a:t>
          </a:r>
          <a:endParaRPr lang="ru-RU" sz="1600" dirty="0">
            <a:solidFill>
              <a:schemeClr val="tx1"/>
            </a:solidFill>
            <a:latin typeface="Arial Narrow" pitchFamily="34" charset="0"/>
          </a:endParaRPr>
        </a:p>
      </dgm:t>
    </dgm:pt>
    <dgm:pt modelId="{D91CB23E-0EBA-4B5D-A986-E6612A08D946}" type="parTrans" cxnId="{BFFC87DD-7AB4-45C8-83D8-8BB81A9CB52D}">
      <dgm:prSet/>
      <dgm:spPr/>
      <dgm:t>
        <a:bodyPr/>
        <a:lstStyle/>
        <a:p>
          <a:pPr algn="just"/>
          <a:endParaRPr lang="ru-RU" sz="1800">
            <a:solidFill>
              <a:schemeClr val="tx2">
                <a:lumMod val="75000"/>
              </a:schemeClr>
            </a:solidFill>
            <a:latin typeface="Arial Narrow" pitchFamily="34" charset="0"/>
          </a:endParaRPr>
        </a:p>
      </dgm:t>
    </dgm:pt>
    <dgm:pt modelId="{F634462A-A07C-4965-A3FF-FAF2F138B69B}" type="sibTrans" cxnId="{BFFC87DD-7AB4-45C8-83D8-8BB81A9CB52D}">
      <dgm:prSet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pPr algn="just"/>
          <a:endParaRPr lang="ru-RU" sz="1800">
            <a:solidFill>
              <a:schemeClr val="tx1"/>
            </a:solidFill>
            <a:latin typeface="Arial Narrow" pitchFamily="34" charset="0"/>
          </a:endParaRPr>
        </a:p>
      </dgm:t>
    </dgm:pt>
    <dgm:pt modelId="{1A9477E9-3CB9-4864-AAAB-5A00E3CF1F59}">
      <dgm:prSet custT="1"/>
      <dgm:spPr>
        <a:solidFill>
          <a:schemeClr val="accent1">
            <a:lumMod val="40000"/>
            <a:lumOff val="60000"/>
            <a:alpha val="9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just"/>
          <a:r>
            <a:rPr lang="ru-RU" sz="1600" dirty="0" smtClean="0">
              <a:solidFill>
                <a:schemeClr val="tx1"/>
              </a:solidFill>
              <a:latin typeface="Arial Narrow" pitchFamily="34" charset="0"/>
            </a:rPr>
            <a:t>Юридическому лицу для ведения дачного хозяйства и относящегося к имуществу общего пользования</a:t>
          </a:r>
          <a:endParaRPr lang="ru-RU" sz="1600" dirty="0">
            <a:solidFill>
              <a:schemeClr val="tx1"/>
            </a:solidFill>
            <a:latin typeface="Arial Narrow" pitchFamily="34" charset="0"/>
          </a:endParaRPr>
        </a:p>
      </dgm:t>
    </dgm:pt>
    <dgm:pt modelId="{07C8E119-6185-40D6-B519-14BA18266A48}" type="parTrans" cxnId="{382B2420-AADF-4F40-89FB-785188925C51}">
      <dgm:prSet/>
      <dgm:spPr/>
      <dgm:t>
        <a:bodyPr/>
        <a:lstStyle/>
        <a:p>
          <a:pPr algn="just"/>
          <a:endParaRPr lang="ru-RU" sz="1800">
            <a:solidFill>
              <a:schemeClr val="tx2">
                <a:lumMod val="75000"/>
              </a:schemeClr>
            </a:solidFill>
            <a:latin typeface="Arial Narrow" pitchFamily="34" charset="0"/>
          </a:endParaRPr>
        </a:p>
      </dgm:t>
    </dgm:pt>
    <dgm:pt modelId="{311B6D1C-2B51-48EF-A1B1-FDEA8C0DDF24}" type="sibTrans" cxnId="{382B2420-AADF-4F40-89FB-785188925C51}">
      <dgm:prSet/>
      <dgm:spPr/>
      <dgm:t>
        <a:bodyPr/>
        <a:lstStyle/>
        <a:p>
          <a:pPr algn="just"/>
          <a:endParaRPr lang="ru-RU" sz="1800">
            <a:solidFill>
              <a:schemeClr val="tx1"/>
            </a:solidFill>
            <a:latin typeface="Arial Narrow" pitchFamily="34" charset="0"/>
          </a:endParaRPr>
        </a:p>
      </dgm:t>
    </dgm:pt>
    <dgm:pt modelId="{1F4B1475-9097-4D33-8574-3029085D2E25}">
      <dgm:prSet custT="1"/>
      <dgm:spPr>
        <a:solidFill>
          <a:schemeClr val="accent1">
            <a:lumMod val="40000"/>
            <a:lumOff val="60000"/>
            <a:alpha val="9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just"/>
          <a:r>
            <a:rPr lang="ru-RU" sz="1600" dirty="0" smtClean="0">
              <a:solidFill>
                <a:schemeClr val="tx1"/>
              </a:solidFill>
              <a:latin typeface="Arial Narrow" pitchFamily="34" charset="0"/>
            </a:rPr>
            <a:t>Гражданам для ИЖС, ведения ЛПХ в границах населенного пункта, садоводства, дачного хозяйства, гражданам или КФХ</a:t>
          </a:r>
          <a:endParaRPr lang="ru-RU" sz="1600" dirty="0">
            <a:solidFill>
              <a:schemeClr val="tx1"/>
            </a:solidFill>
            <a:latin typeface="Arial Narrow" pitchFamily="34" charset="0"/>
          </a:endParaRPr>
        </a:p>
      </dgm:t>
    </dgm:pt>
    <dgm:pt modelId="{63630A46-6B8C-424E-9415-671ADDC7D89A}" type="parTrans" cxnId="{86085410-3D56-4361-9A0F-B9427ADFD3DD}">
      <dgm:prSet/>
      <dgm:spPr/>
      <dgm:t>
        <a:bodyPr/>
        <a:lstStyle/>
        <a:p>
          <a:pPr algn="just"/>
          <a:endParaRPr lang="ru-RU" sz="1800">
            <a:solidFill>
              <a:schemeClr val="tx2">
                <a:lumMod val="75000"/>
              </a:schemeClr>
            </a:solidFill>
            <a:latin typeface="Arial Narrow" pitchFamily="34" charset="0"/>
          </a:endParaRPr>
        </a:p>
      </dgm:t>
    </dgm:pt>
    <dgm:pt modelId="{21E7039B-0767-4545-98CC-B399CF016B85}" type="sibTrans" cxnId="{86085410-3D56-4361-9A0F-B9427ADFD3DD}">
      <dgm:prSet/>
      <dgm:spPr/>
      <dgm:t>
        <a:bodyPr/>
        <a:lstStyle/>
        <a:p>
          <a:pPr algn="just"/>
          <a:endParaRPr lang="ru-RU" sz="1800">
            <a:solidFill>
              <a:schemeClr val="tx2">
                <a:lumMod val="75000"/>
              </a:schemeClr>
            </a:solidFill>
            <a:latin typeface="Arial Narrow" pitchFamily="34" charset="0"/>
          </a:endParaRPr>
        </a:p>
      </dgm:t>
    </dgm:pt>
    <dgm:pt modelId="{FFAA2269-1281-4891-9483-B43FB21B85ED}">
      <dgm:prSet phldrT="[Текст]" custT="1"/>
      <dgm:spPr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sz="1600" dirty="0" smtClean="0">
              <a:solidFill>
                <a:schemeClr val="tx1"/>
              </a:solidFill>
              <a:latin typeface="Arial Narrow" pitchFamily="34" charset="0"/>
            </a:rPr>
            <a:t> В соответствии с указом или распоряжением Президента Российской Федерации</a:t>
          </a:r>
          <a:endParaRPr lang="ru-RU" sz="1600" dirty="0">
            <a:solidFill>
              <a:schemeClr val="tx1"/>
            </a:solidFill>
            <a:latin typeface="Arial Narrow" pitchFamily="34" charset="0"/>
          </a:endParaRPr>
        </a:p>
      </dgm:t>
    </dgm:pt>
    <dgm:pt modelId="{19F32C62-5B4E-4D00-B3F4-5B579172FE01}" type="sibTrans" cxnId="{C588DFE7-0072-4A86-93DC-EBD41C8DABB4}">
      <dgm:prSet/>
      <dgm:spPr/>
      <dgm:t>
        <a:bodyPr/>
        <a:lstStyle/>
        <a:p>
          <a:pPr algn="just"/>
          <a:endParaRPr lang="ru-RU" sz="1800">
            <a:solidFill>
              <a:schemeClr val="tx2">
                <a:lumMod val="75000"/>
              </a:schemeClr>
            </a:solidFill>
            <a:latin typeface="Arial Narrow" pitchFamily="34" charset="0"/>
          </a:endParaRPr>
        </a:p>
      </dgm:t>
    </dgm:pt>
    <dgm:pt modelId="{6F7B1F6A-779C-474E-A3D2-4573D3F8807F}" type="parTrans" cxnId="{C588DFE7-0072-4A86-93DC-EBD41C8DABB4}">
      <dgm:prSet/>
      <dgm:spPr/>
      <dgm:t>
        <a:bodyPr/>
        <a:lstStyle/>
        <a:p>
          <a:pPr algn="just"/>
          <a:endParaRPr lang="ru-RU" sz="1800">
            <a:solidFill>
              <a:schemeClr val="tx2">
                <a:lumMod val="75000"/>
              </a:schemeClr>
            </a:solidFill>
            <a:latin typeface="Arial Narrow" pitchFamily="34" charset="0"/>
          </a:endParaRPr>
        </a:p>
      </dgm:t>
    </dgm:pt>
    <dgm:pt modelId="{07455C58-9D65-49CC-B192-9B1F9530F6FC}">
      <dgm:prSet custT="1"/>
      <dgm:spPr>
        <a:solidFill>
          <a:schemeClr val="accent1">
            <a:lumMod val="40000"/>
            <a:lumOff val="60000"/>
            <a:alpha val="9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sz="1600" dirty="0" smtClean="0">
              <a:solidFill>
                <a:schemeClr val="tx1"/>
              </a:solidFill>
              <a:latin typeface="Arial Narrow" pitchFamily="34" charset="0"/>
            </a:rPr>
            <a:t>Собственникам зданий, сооружений</a:t>
          </a:r>
          <a:endParaRPr lang="ru-RU" sz="1600" dirty="0">
            <a:solidFill>
              <a:schemeClr val="tx1"/>
            </a:solidFill>
            <a:latin typeface="Arial Narrow" pitchFamily="34" charset="0"/>
          </a:endParaRPr>
        </a:p>
      </dgm:t>
    </dgm:pt>
    <dgm:pt modelId="{EAE28930-7C5C-4A0E-A171-5BA88509C026}" type="parTrans" cxnId="{9871FF25-34EB-4A08-9636-219CE4E97EEC}">
      <dgm:prSet/>
      <dgm:spPr/>
      <dgm:t>
        <a:bodyPr/>
        <a:lstStyle/>
        <a:p>
          <a:endParaRPr lang="ru-RU"/>
        </a:p>
      </dgm:t>
    </dgm:pt>
    <dgm:pt modelId="{D31780FB-3DD2-45AB-BA5E-82499F257D07}" type="sibTrans" cxnId="{9871FF25-34EB-4A08-9636-219CE4E97EEC}">
      <dgm:prSet/>
      <dgm:spPr/>
      <dgm:t>
        <a:bodyPr/>
        <a:lstStyle/>
        <a:p>
          <a:endParaRPr lang="ru-RU"/>
        </a:p>
      </dgm:t>
    </dgm:pt>
    <dgm:pt modelId="{77334DFD-A18C-4ED6-8843-AF30DD9278B6}" type="pres">
      <dgm:prSet presAssocID="{8FF95ED7-5A57-478E-A7BA-FD0A60B4EC7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F12E6A0-F36C-43EF-BE50-F1B25ED639F6}" type="pres">
      <dgm:prSet presAssocID="{FFAA2269-1281-4891-9483-B43FB21B85ED}" presName="vertFlow" presStyleCnt="0"/>
      <dgm:spPr/>
    </dgm:pt>
    <dgm:pt modelId="{574B6788-25B3-4FC3-B13E-1E6E7302C8A0}" type="pres">
      <dgm:prSet presAssocID="{FFAA2269-1281-4891-9483-B43FB21B85ED}" presName="header" presStyleLbl="node1" presStyleIdx="0" presStyleCnt="2" custScaleX="131362" custScaleY="59611"/>
      <dgm:spPr/>
      <dgm:t>
        <a:bodyPr/>
        <a:lstStyle/>
        <a:p>
          <a:endParaRPr lang="ru-RU"/>
        </a:p>
      </dgm:t>
    </dgm:pt>
    <dgm:pt modelId="{40A9708E-C805-457D-9B24-8780F7D45C0A}" type="pres">
      <dgm:prSet presAssocID="{79E2D16E-89F3-4543-B16F-C654D0D82868}" presName="parTrans" presStyleLbl="sibTrans2D1" presStyleIdx="0" presStyleCnt="9"/>
      <dgm:spPr/>
      <dgm:t>
        <a:bodyPr/>
        <a:lstStyle/>
        <a:p>
          <a:endParaRPr lang="ru-RU"/>
        </a:p>
      </dgm:t>
    </dgm:pt>
    <dgm:pt modelId="{049F32E7-0E2F-4F0E-9049-B0E302A17C55}" type="pres">
      <dgm:prSet presAssocID="{4A7AC731-3236-4145-BC5B-C0355EAA51F8}" presName="child" presStyleLbl="alignAccFollowNode1" presStyleIdx="0" presStyleCnt="9" custScaleX="131362" custScaleY="12263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741B17-A837-4840-BB96-08627B50F2D0}" type="pres">
      <dgm:prSet presAssocID="{151FE6F8-7E1A-4140-B1B9-530CDA0AF71A}" presName="sibTrans" presStyleLbl="sibTrans2D1" presStyleIdx="1" presStyleCnt="9"/>
      <dgm:spPr/>
      <dgm:t>
        <a:bodyPr/>
        <a:lstStyle/>
        <a:p>
          <a:endParaRPr lang="ru-RU"/>
        </a:p>
      </dgm:t>
    </dgm:pt>
    <dgm:pt modelId="{E6BBA5B7-A3E1-4DB0-8699-B1AE962C7BEE}" type="pres">
      <dgm:prSet presAssocID="{DE44B791-9560-484A-B6B7-923D1CA2A343}" presName="child" presStyleLbl="alignAccFollowNode1" presStyleIdx="1" presStyleCnt="9" custScaleX="135626" custScaleY="12803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DFA007-21B3-475E-B5D2-79428AACC045}" type="pres">
      <dgm:prSet presAssocID="{5AF2CA95-728F-48BD-A6EA-A3B764D7283F}" presName="sibTrans" presStyleLbl="sibTrans2D1" presStyleIdx="2" presStyleCnt="9"/>
      <dgm:spPr/>
      <dgm:t>
        <a:bodyPr/>
        <a:lstStyle/>
        <a:p>
          <a:endParaRPr lang="ru-RU"/>
        </a:p>
      </dgm:t>
    </dgm:pt>
    <dgm:pt modelId="{7479EF8F-F789-40D0-A840-E4B0FA7BB5FB}" type="pres">
      <dgm:prSet presAssocID="{31238960-16EF-4AE4-B107-1A7A26D3A679}" presName="child" presStyleLbl="alignAccFollowNode1" presStyleIdx="2" presStyleCnt="9" custScaleX="135166" custScaleY="13415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BA6EDF-5F5C-440D-87F8-7D60112D39EA}" type="pres">
      <dgm:prSet presAssocID="{9B0B0E3B-E5C7-4EF4-836E-A148A3368836}" presName="sibTrans" presStyleLbl="sibTrans2D1" presStyleIdx="3" presStyleCnt="9"/>
      <dgm:spPr/>
      <dgm:t>
        <a:bodyPr/>
        <a:lstStyle/>
        <a:p>
          <a:endParaRPr lang="ru-RU"/>
        </a:p>
      </dgm:t>
    </dgm:pt>
    <dgm:pt modelId="{EC17B193-356E-41B7-A7CB-366A4C37D4F9}" type="pres">
      <dgm:prSet presAssocID="{1A9477E9-3CB9-4864-AAAB-5A00E3CF1F59}" presName="child" presStyleLbl="alignAccFollowNode1" presStyleIdx="3" presStyleCnt="9" custScaleX="13775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FDB068-69AA-49DE-A108-330CEB375BC9}" type="pres">
      <dgm:prSet presAssocID="{311B6D1C-2B51-48EF-A1B1-FDEA8C0DDF24}" presName="sibTrans" presStyleLbl="sibTrans2D1" presStyleIdx="4" presStyleCnt="9"/>
      <dgm:spPr/>
      <dgm:t>
        <a:bodyPr/>
        <a:lstStyle/>
        <a:p>
          <a:endParaRPr lang="ru-RU"/>
        </a:p>
      </dgm:t>
    </dgm:pt>
    <dgm:pt modelId="{1E9FDE7B-31CF-46F3-A3C8-7960E4CBFD6E}" type="pres">
      <dgm:prSet presAssocID="{07455C58-9D65-49CC-B192-9B1F9530F6FC}" presName="child" presStyleLbl="alignAccFollowNode1" presStyleIdx="4" presStyleCnt="9" custScaleX="137758" custScaleY="351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7E7044-FF6E-438E-B697-CF44B8BF9EE2}" type="pres">
      <dgm:prSet presAssocID="{FFAA2269-1281-4891-9483-B43FB21B85ED}" presName="hSp" presStyleCnt="0"/>
      <dgm:spPr/>
    </dgm:pt>
    <dgm:pt modelId="{1CAD8D79-894E-4249-ADB3-6961D09375E3}" type="pres">
      <dgm:prSet presAssocID="{F07F2291-C65C-4308-B818-9C13B449BFBE}" presName="vertFlow" presStyleCnt="0"/>
      <dgm:spPr/>
    </dgm:pt>
    <dgm:pt modelId="{4BC7059D-78E3-4D0C-900C-DBC0A1131D5C}" type="pres">
      <dgm:prSet presAssocID="{F07F2291-C65C-4308-B818-9C13B449BFBE}" presName="header" presStyleLbl="node1" presStyleIdx="1" presStyleCnt="2" custScaleX="121166" custScaleY="157500"/>
      <dgm:spPr/>
      <dgm:t>
        <a:bodyPr/>
        <a:lstStyle/>
        <a:p>
          <a:endParaRPr lang="ru-RU"/>
        </a:p>
      </dgm:t>
    </dgm:pt>
    <dgm:pt modelId="{52EE697D-AA8C-4F93-A1E9-FAB64B83CBEB}" type="pres">
      <dgm:prSet presAssocID="{58032859-58CC-41D3-9CC4-2F0AB91CB751}" presName="parTrans" presStyleLbl="sibTrans2D1" presStyleIdx="5" presStyleCnt="9"/>
      <dgm:spPr/>
      <dgm:t>
        <a:bodyPr/>
        <a:lstStyle/>
        <a:p>
          <a:endParaRPr lang="ru-RU"/>
        </a:p>
      </dgm:t>
    </dgm:pt>
    <dgm:pt modelId="{9EDB8BE9-4639-4212-A3ED-3AF3B405CDF7}" type="pres">
      <dgm:prSet presAssocID="{0E8BFB9C-19CA-4CAC-81BF-03BA1C162A7A}" presName="child" presStyleLbl="alignAccFollowNode1" presStyleIdx="5" presStyleCnt="9" custScaleX="12116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DF8273-2A4A-434E-BE2F-162E834E549F}" type="pres">
      <dgm:prSet presAssocID="{EBF563E4-9436-4666-B3C3-0E7A0CFB5A17}" presName="sibTrans" presStyleLbl="sibTrans2D1" presStyleIdx="6" presStyleCnt="9"/>
      <dgm:spPr/>
      <dgm:t>
        <a:bodyPr/>
        <a:lstStyle/>
        <a:p>
          <a:endParaRPr lang="ru-RU"/>
        </a:p>
      </dgm:t>
    </dgm:pt>
    <dgm:pt modelId="{BB374164-EB5F-4B49-9F39-021462FC3C9F}" type="pres">
      <dgm:prSet presAssocID="{E07D91A3-168E-403C-93ED-594887D5D08B}" presName="child" presStyleLbl="alignAccFollowNode1" presStyleIdx="6" presStyleCnt="9" custScaleX="121166" custScaleY="157102" custLinFactNeighborX="-2304" custLinFactNeighborY="-1849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DCACCA-63E3-441E-88B1-CEDEC024A85B}" type="pres">
      <dgm:prSet presAssocID="{AC8B85C7-25F5-4CE2-8D11-3766C494F1FF}" presName="sibTrans" presStyleLbl="sibTrans2D1" presStyleIdx="7" presStyleCnt="9" custFlipHor="1" custScaleX="77101" custScaleY="134093"/>
      <dgm:spPr/>
      <dgm:t>
        <a:bodyPr/>
        <a:lstStyle/>
        <a:p>
          <a:endParaRPr lang="ru-RU"/>
        </a:p>
      </dgm:t>
    </dgm:pt>
    <dgm:pt modelId="{EC9EEF4D-8454-4716-A33E-DBBF588D5C39}" type="pres">
      <dgm:prSet presAssocID="{F9EE8929-8608-4B4D-A6DB-390F8124FDEE}" presName="child" presStyleLbl="alignAccFollowNode1" presStyleIdx="7" presStyleCnt="9" custScaleX="119494" custScaleY="11333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205B66-0A05-4145-A30E-DCEAD30765B6}" type="pres">
      <dgm:prSet presAssocID="{F634462A-A07C-4965-A3FF-FAF2F138B69B}" presName="sibTrans" presStyleLbl="sibTrans2D1" presStyleIdx="8" presStyleCnt="9"/>
      <dgm:spPr/>
      <dgm:t>
        <a:bodyPr/>
        <a:lstStyle/>
        <a:p>
          <a:endParaRPr lang="ru-RU"/>
        </a:p>
      </dgm:t>
    </dgm:pt>
    <dgm:pt modelId="{2329D052-A884-4C9B-924C-28FC5676CA66}" type="pres">
      <dgm:prSet presAssocID="{1F4B1475-9097-4D33-8574-3029085D2E25}" presName="child" presStyleLbl="alignAccFollowNode1" presStyleIdx="8" presStyleCnt="9" custScaleX="116902" custScaleY="11625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770D3F2-E291-4939-A440-F8638559300E}" type="presOf" srcId="{EBF563E4-9436-4666-B3C3-0E7A0CFB5A17}" destId="{50DF8273-2A4A-434E-BE2F-162E834E549F}" srcOrd="0" destOrd="0" presId="urn:microsoft.com/office/officeart/2005/8/layout/lProcess1"/>
    <dgm:cxn modelId="{F38BD5C6-C222-43C3-BA41-156E3D78F4CA}" type="presOf" srcId="{FFAA2269-1281-4891-9483-B43FB21B85ED}" destId="{574B6788-25B3-4FC3-B13E-1E6E7302C8A0}" srcOrd="0" destOrd="0" presId="urn:microsoft.com/office/officeart/2005/8/layout/lProcess1"/>
    <dgm:cxn modelId="{BC12C8A2-662A-4954-97D9-B5E48C186AE0}" type="presOf" srcId="{311B6D1C-2B51-48EF-A1B1-FDEA8C0DDF24}" destId="{B3FDB068-69AA-49DE-A108-330CEB375BC9}" srcOrd="0" destOrd="0" presId="urn:microsoft.com/office/officeart/2005/8/layout/lProcess1"/>
    <dgm:cxn modelId="{2E742DBA-E1FD-47DC-B43A-653C0F99F768}" type="presOf" srcId="{F9EE8929-8608-4B4D-A6DB-390F8124FDEE}" destId="{EC9EEF4D-8454-4716-A33E-DBBF588D5C39}" srcOrd="0" destOrd="0" presId="urn:microsoft.com/office/officeart/2005/8/layout/lProcess1"/>
    <dgm:cxn modelId="{A71D9929-A040-4D71-BDA5-BD5051D7F5D0}" srcId="{FFAA2269-1281-4891-9483-B43FB21B85ED}" destId="{31238960-16EF-4AE4-B107-1A7A26D3A679}" srcOrd="2" destOrd="0" parTransId="{7D41D06E-4096-4E32-85CB-4D86D872E726}" sibTransId="{9B0B0E3B-E5C7-4EF4-836E-A148A3368836}"/>
    <dgm:cxn modelId="{8A1FF7CF-74E1-4293-BC8F-D5A870D8E9C0}" type="presOf" srcId="{151FE6F8-7E1A-4140-B1B9-530CDA0AF71A}" destId="{ED741B17-A837-4840-BB96-08627B50F2D0}" srcOrd="0" destOrd="0" presId="urn:microsoft.com/office/officeart/2005/8/layout/lProcess1"/>
    <dgm:cxn modelId="{BFFC87DD-7AB4-45C8-83D8-8BB81A9CB52D}" srcId="{F07F2291-C65C-4308-B818-9C13B449BFBE}" destId="{F9EE8929-8608-4B4D-A6DB-390F8124FDEE}" srcOrd="2" destOrd="0" parTransId="{D91CB23E-0EBA-4B5D-A986-E6612A08D946}" sibTransId="{F634462A-A07C-4965-A3FF-FAF2F138B69B}"/>
    <dgm:cxn modelId="{9871FF25-34EB-4A08-9636-219CE4E97EEC}" srcId="{FFAA2269-1281-4891-9483-B43FB21B85ED}" destId="{07455C58-9D65-49CC-B192-9B1F9530F6FC}" srcOrd="4" destOrd="0" parTransId="{EAE28930-7C5C-4A0E-A171-5BA88509C026}" sibTransId="{D31780FB-3DD2-45AB-BA5E-82499F257D07}"/>
    <dgm:cxn modelId="{8F20D465-5299-4CAB-B2E0-9BEED3BF628D}" type="presOf" srcId="{F634462A-A07C-4965-A3FF-FAF2F138B69B}" destId="{00205B66-0A05-4145-A30E-DCEAD30765B6}" srcOrd="0" destOrd="0" presId="urn:microsoft.com/office/officeart/2005/8/layout/lProcess1"/>
    <dgm:cxn modelId="{13E8C6F2-7D04-4992-991D-EE9D5A1B7420}" type="presOf" srcId="{8FF95ED7-5A57-478E-A7BA-FD0A60B4EC70}" destId="{77334DFD-A18C-4ED6-8843-AF30DD9278B6}" srcOrd="0" destOrd="0" presId="urn:microsoft.com/office/officeart/2005/8/layout/lProcess1"/>
    <dgm:cxn modelId="{939AF0A4-52E6-43B5-858B-22D48265D3BE}" srcId="{FFAA2269-1281-4891-9483-B43FB21B85ED}" destId="{DE44B791-9560-484A-B6B7-923D1CA2A343}" srcOrd="1" destOrd="0" parTransId="{EEA7D786-7B51-41D5-A1DC-A599F688E46F}" sibTransId="{5AF2CA95-728F-48BD-A6EA-A3B764D7283F}"/>
    <dgm:cxn modelId="{C588DFE7-0072-4A86-93DC-EBD41C8DABB4}" srcId="{8FF95ED7-5A57-478E-A7BA-FD0A60B4EC70}" destId="{FFAA2269-1281-4891-9483-B43FB21B85ED}" srcOrd="0" destOrd="0" parTransId="{6F7B1F6A-779C-474E-A3D2-4573D3F8807F}" sibTransId="{19F32C62-5B4E-4D00-B3F4-5B579172FE01}"/>
    <dgm:cxn modelId="{8A864865-20F0-432E-8130-B92A12F16A90}" type="presOf" srcId="{DE44B791-9560-484A-B6B7-923D1CA2A343}" destId="{E6BBA5B7-A3E1-4DB0-8699-B1AE962C7BEE}" srcOrd="0" destOrd="0" presId="urn:microsoft.com/office/officeart/2005/8/layout/lProcess1"/>
    <dgm:cxn modelId="{86085410-3D56-4361-9A0F-B9427ADFD3DD}" srcId="{F07F2291-C65C-4308-B818-9C13B449BFBE}" destId="{1F4B1475-9097-4D33-8574-3029085D2E25}" srcOrd="3" destOrd="0" parTransId="{63630A46-6B8C-424E-9415-671ADDC7D89A}" sibTransId="{21E7039B-0767-4545-98CC-B399CF016B85}"/>
    <dgm:cxn modelId="{382B2420-AADF-4F40-89FB-785188925C51}" srcId="{FFAA2269-1281-4891-9483-B43FB21B85ED}" destId="{1A9477E9-3CB9-4864-AAAB-5A00E3CF1F59}" srcOrd="3" destOrd="0" parTransId="{07C8E119-6185-40D6-B519-14BA18266A48}" sibTransId="{311B6D1C-2B51-48EF-A1B1-FDEA8C0DDF24}"/>
    <dgm:cxn modelId="{3032515D-2F15-4575-BA3C-995483B7A721}" type="presOf" srcId="{31238960-16EF-4AE4-B107-1A7A26D3A679}" destId="{7479EF8F-F789-40D0-A840-E4B0FA7BB5FB}" srcOrd="0" destOrd="0" presId="urn:microsoft.com/office/officeart/2005/8/layout/lProcess1"/>
    <dgm:cxn modelId="{2C2533C0-5932-4328-9EF0-604FF0F3AC5A}" type="presOf" srcId="{58032859-58CC-41D3-9CC4-2F0AB91CB751}" destId="{52EE697D-AA8C-4F93-A1E9-FAB64B83CBEB}" srcOrd="0" destOrd="0" presId="urn:microsoft.com/office/officeart/2005/8/layout/lProcess1"/>
    <dgm:cxn modelId="{26E5C08A-00EB-4762-9DC5-665BB0E17293}" srcId="{8FF95ED7-5A57-478E-A7BA-FD0A60B4EC70}" destId="{F07F2291-C65C-4308-B818-9C13B449BFBE}" srcOrd="1" destOrd="0" parTransId="{14339FB7-2412-41E4-AF94-CF118115D601}" sibTransId="{EBD313A0-0414-4DC0-8670-702917ED7936}"/>
    <dgm:cxn modelId="{A35E142D-256D-4A3B-8D8E-ED4552791196}" type="presOf" srcId="{07455C58-9D65-49CC-B192-9B1F9530F6FC}" destId="{1E9FDE7B-31CF-46F3-A3C8-7960E4CBFD6E}" srcOrd="0" destOrd="0" presId="urn:microsoft.com/office/officeart/2005/8/layout/lProcess1"/>
    <dgm:cxn modelId="{72EA4808-7D9A-4EF0-A2FD-E9B25994A4C8}" type="presOf" srcId="{0E8BFB9C-19CA-4CAC-81BF-03BA1C162A7A}" destId="{9EDB8BE9-4639-4212-A3ED-3AF3B405CDF7}" srcOrd="0" destOrd="0" presId="urn:microsoft.com/office/officeart/2005/8/layout/lProcess1"/>
    <dgm:cxn modelId="{1485EC3F-8CFE-492D-8E60-67899CC1625E}" srcId="{F07F2291-C65C-4308-B818-9C13B449BFBE}" destId="{0E8BFB9C-19CA-4CAC-81BF-03BA1C162A7A}" srcOrd="0" destOrd="0" parTransId="{58032859-58CC-41D3-9CC4-2F0AB91CB751}" sibTransId="{EBF563E4-9436-4666-B3C3-0E7A0CFB5A17}"/>
    <dgm:cxn modelId="{7C32CE86-4A27-4DD0-A170-7C0B2C94E82A}" type="presOf" srcId="{9B0B0E3B-E5C7-4EF4-836E-A148A3368836}" destId="{24BA6EDF-5F5C-440D-87F8-7D60112D39EA}" srcOrd="0" destOrd="0" presId="urn:microsoft.com/office/officeart/2005/8/layout/lProcess1"/>
    <dgm:cxn modelId="{EB7008F8-9AAD-49FA-83DC-BCD81E44869F}" type="presOf" srcId="{AC8B85C7-25F5-4CE2-8D11-3766C494F1FF}" destId="{3DDCACCA-63E3-441E-88B1-CEDEC024A85B}" srcOrd="0" destOrd="0" presId="urn:microsoft.com/office/officeart/2005/8/layout/lProcess1"/>
    <dgm:cxn modelId="{6CADC4FD-76E2-4F49-AE73-450E23A1CDC0}" type="presOf" srcId="{1F4B1475-9097-4D33-8574-3029085D2E25}" destId="{2329D052-A884-4C9B-924C-28FC5676CA66}" srcOrd="0" destOrd="0" presId="urn:microsoft.com/office/officeart/2005/8/layout/lProcess1"/>
    <dgm:cxn modelId="{39FEECAB-9FA3-48CC-B7D5-D8C059FED67E}" type="presOf" srcId="{1A9477E9-3CB9-4864-AAAB-5A00E3CF1F59}" destId="{EC17B193-356E-41B7-A7CB-366A4C37D4F9}" srcOrd="0" destOrd="0" presId="urn:microsoft.com/office/officeart/2005/8/layout/lProcess1"/>
    <dgm:cxn modelId="{9F20BFE1-2A5F-4C07-9D5E-BE79C48796EF}" type="presOf" srcId="{F07F2291-C65C-4308-B818-9C13B449BFBE}" destId="{4BC7059D-78E3-4D0C-900C-DBC0A1131D5C}" srcOrd="0" destOrd="0" presId="urn:microsoft.com/office/officeart/2005/8/layout/lProcess1"/>
    <dgm:cxn modelId="{AC3761EF-21CD-49D6-ABD1-81CDC7596C4E}" type="presOf" srcId="{4A7AC731-3236-4145-BC5B-C0355EAA51F8}" destId="{049F32E7-0E2F-4F0E-9049-B0E302A17C55}" srcOrd="0" destOrd="0" presId="urn:microsoft.com/office/officeart/2005/8/layout/lProcess1"/>
    <dgm:cxn modelId="{1F3F5D30-B3D1-47D4-9C6F-6CAEC27766DC}" type="presOf" srcId="{5AF2CA95-728F-48BD-A6EA-A3B764D7283F}" destId="{77DFA007-21B3-475E-B5D2-79428AACC045}" srcOrd="0" destOrd="0" presId="urn:microsoft.com/office/officeart/2005/8/layout/lProcess1"/>
    <dgm:cxn modelId="{A17F3216-B73F-4FE9-BC66-B5CE92C43B3E}" type="presOf" srcId="{79E2D16E-89F3-4543-B16F-C654D0D82868}" destId="{40A9708E-C805-457D-9B24-8780F7D45C0A}" srcOrd="0" destOrd="0" presId="urn:microsoft.com/office/officeart/2005/8/layout/lProcess1"/>
    <dgm:cxn modelId="{F4EB1D08-7F25-4446-9252-30A16D18DA38}" srcId="{F07F2291-C65C-4308-B818-9C13B449BFBE}" destId="{E07D91A3-168E-403C-93ED-594887D5D08B}" srcOrd="1" destOrd="0" parTransId="{EAA035CA-2F37-473B-83BE-F5159ED44656}" sibTransId="{AC8B85C7-25F5-4CE2-8D11-3766C494F1FF}"/>
    <dgm:cxn modelId="{ABAD800E-58C0-4583-9F86-216DE3F5A967}" srcId="{FFAA2269-1281-4891-9483-B43FB21B85ED}" destId="{4A7AC731-3236-4145-BC5B-C0355EAA51F8}" srcOrd="0" destOrd="0" parTransId="{79E2D16E-89F3-4543-B16F-C654D0D82868}" sibTransId="{151FE6F8-7E1A-4140-B1B9-530CDA0AF71A}"/>
    <dgm:cxn modelId="{E91124C2-39E3-4DE5-8B62-CE7C6EB8960A}" type="presOf" srcId="{E07D91A3-168E-403C-93ED-594887D5D08B}" destId="{BB374164-EB5F-4B49-9F39-021462FC3C9F}" srcOrd="0" destOrd="0" presId="urn:microsoft.com/office/officeart/2005/8/layout/lProcess1"/>
    <dgm:cxn modelId="{063A20B9-3BD3-42D9-A9D9-BADD6C2302F3}" type="presParOf" srcId="{77334DFD-A18C-4ED6-8843-AF30DD9278B6}" destId="{1F12E6A0-F36C-43EF-BE50-F1B25ED639F6}" srcOrd="0" destOrd="0" presId="urn:microsoft.com/office/officeart/2005/8/layout/lProcess1"/>
    <dgm:cxn modelId="{17B960FF-4B0E-4E96-8D83-F24A0B3BBFF4}" type="presParOf" srcId="{1F12E6A0-F36C-43EF-BE50-F1B25ED639F6}" destId="{574B6788-25B3-4FC3-B13E-1E6E7302C8A0}" srcOrd="0" destOrd="0" presId="urn:microsoft.com/office/officeart/2005/8/layout/lProcess1"/>
    <dgm:cxn modelId="{97288C2F-9AE9-4587-9E9C-2346A4C4A9D1}" type="presParOf" srcId="{1F12E6A0-F36C-43EF-BE50-F1B25ED639F6}" destId="{40A9708E-C805-457D-9B24-8780F7D45C0A}" srcOrd="1" destOrd="0" presId="urn:microsoft.com/office/officeart/2005/8/layout/lProcess1"/>
    <dgm:cxn modelId="{0A84936A-5687-4764-87E8-26C74D9A1834}" type="presParOf" srcId="{1F12E6A0-F36C-43EF-BE50-F1B25ED639F6}" destId="{049F32E7-0E2F-4F0E-9049-B0E302A17C55}" srcOrd="2" destOrd="0" presId="urn:microsoft.com/office/officeart/2005/8/layout/lProcess1"/>
    <dgm:cxn modelId="{26C3ECEF-4B1A-4C97-813E-D32E0B9899B6}" type="presParOf" srcId="{1F12E6A0-F36C-43EF-BE50-F1B25ED639F6}" destId="{ED741B17-A837-4840-BB96-08627B50F2D0}" srcOrd="3" destOrd="0" presId="urn:microsoft.com/office/officeart/2005/8/layout/lProcess1"/>
    <dgm:cxn modelId="{D2FB5876-DEBC-4E13-8AA2-DAFF4C17F1BB}" type="presParOf" srcId="{1F12E6A0-F36C-43EF-BE50-F1B25ED639F6}" destId="{E6BBA5B7-A3E1-4DB0-8699-B1AE962C7BEE}" srcOrd="4" destOrd="0" presId="urn:microsoft.com/office/officeart/2005/8/layout/lProcess1"/>
    <dgm:cxn modelId="{235F78F2-E932-435A-A410-283FC12F00B3}" type="presParOf" srcId="{1F12E6A0-F36C-43EF-BE50-F1B25ED639F6}" destId="{77DFA007-21B3-475E-B5D2-79428AACC045}" srcOrd="5" destOrd="0" presId="urn:microsoft.com/office/officeart/2005/8/layout/lProcess1"/>
    <dgm:cxn modelId="{251F1DA1-F02D-4333-A89D-2F9CE083B573}" type="presParOf" srcId="{1F12E6A0-F36C-43EF-BE50-F1B25ED639F6}" destId="{7479EF8F-F789-40D0-A840-E4B0FA7BB5FB}" srcOrd="6" destOrd="0" presId="urn:microsoft.com/office/officeart/2005/8/layout/lProcess1"/>
    <dgm:cxn modelId="{7383C722-C255-4CD2-BD74-8CA15A5BE4CA}" type="presParOf" srcId="{1F12E6A0-F36C-43EF-BE50-F1B25ED639F6}" destId="{24BA6EDF-5F5C-440D-87F8-7D60112D39EA}" srcOrd="7" destOrd="0" presId="urn:microsoft.com/office/officeart/2005/8/layout/lProcess1"/>
    <dgm:cxn modelId="{3DEC6ADD-C307-4F47-8B5D-D9FC8B6028C0}" type="presParOf" srcId="{1F12E6A0-F36C-43EF-BE50-F1B25ED639F6}" destId="{EC17B193-356E-41B7-A7CB-366A4C37D4F9}" srcOrd="8" destOrd="0" presId="urn:microsoft.com/office/officeart/2005/8/layout/lProcess1"/>
    <dgm:cxn modelId="{80997EBB-ADDC-42CD-82B0-76AC7B633B57}" type="presParOf" srcId="{1F12E6A0-F36C-43EF-BE50-F1B25ED639F6}" destId="{B3FDB068-69AA-49DE-A108-330CEB375BC9}" srcOrd="9" destOrd="0" presId="urn:microsoft.com/office/officeart/2005/8/layout/lProcess1"/>
    <dgm:cxn modelId="{8CF75F74-3921-4A08-8EC5-0B54406860AE}" type="presParOf" srcId="{1F12E6A0-F36C-43EF-BE50-F1B25ED639F6}" destId="{1E9FDE7B-31CF-46F3-A3C8-7960E4CBFD6E}" srcOrd="10" destOrd="0" presId="urn:microsoft.com/office/officeart/2005/8/layout/lProcess1"/>
    <dgm:cxn modelId="{4D0D16E9-CA2C-49C8-AB50-196990729212}" type="presParOf" srcId="{77334DFD-A18C-4ED6-8843-AF30DD9278B6}" destId="{F27E7044-FF6E-438E-B697-CF44B8BF9EE2}" srcOrd="1" destOrd="0" presId="urn:microsoft.com/office/officeart/2005/8/layout/lProcess1"/>
    <dgm:cxn modelId="{4B9393E7-0E7E-4EF5-B062-968EDF2F8CA7}" type="presParOf" srcId="{77334DFD-A18C-4ED6-8843-AF30DD9278B6}" destId="{1CAD8D79-894E-4249-ADB3-6961D09375E3}" srcOrd="2" destOrd="0" presId="urn:microsoft.com/office/officeart/2005/8/layout/lProcess1"/>
    <dgm:cxn modelId="{3567C335-4BFC-407A-96E4-FBC3F51EF260}" type="presParOf" srcId="{1CAD8D79-894E-4249-ADB3-6961D09375E3}" destId="{4BC7059D-78E3-4D0C-900C-DBC0A1131D5C}" srcOrd="0" destOrd="0" presId="urn:microsoft.com/office/officeart/2005/8/layout/lProcess1"/>
    <dgm:cxn modelId="{D41F4E33-195E-488C-8E3F-02C96B7C3BC2}" type="presParOf" srcId="{1CAD8D79-894E-4249-ADB3-6961D09375E3}" destId="{52EE697D-AA8C-4F93-A1E9-FAB64B83CBEB}" srcOrd="1" destOrd="0" presId="urn:microsoft.com/office/officeart/2005/8/layout/lProcess1"/>
    <dgm:cxn modelId="{BC27B88D-3CC9-4967-925C-7B766D087F44}" type="presParOf" srcId="{1CAD8D79-894E-4249-ADB3-6961D09375E3}" destId="{9EDB8BE9-4639-4212-A3ED-3AF3B405CDF7}" srcOrd="2" destOrd="0" presId="urn:microsoft.com/office/officeart/2005/8/layout/lProcess1"/>
    <dgm:cxn modelId="{555BEC23-3CD1-4FB4-B1D0-9E735DF0FF50}" type="presParOf" srcId="{1CAD8D79-894E-4249-ADB3-6961D09375E3}" destId="{50DF8273-2A4A-434E-BE2F-162E834E549F}" srcOrd="3" destOrd="0" presId="urn:microsoft.com/office/officeart/2005/8/layout/lProcess1"/>
    <dgm:cxn modelId="{B2E901BE-7AEF-40B1-B7CF-B432F517A3AD}" type="presParOf" srcId="{1CAD8D79-894E-4249-ADB3-6961D09375E3}" destId="{BB374164-EB5F-4B49-9F39-021462FC3C9F}" srcOrd="4" destOrd="0" presId="urn:microsoft.com/office/officeart/2005/8/layout/lProcess1"/>
    <dgm:cxn modelId="{113B1B5C-40B5-4209-8538-F390D289EEBA}" type="presParOf" srcId="{1CAD8D79-894E-4249-ADB3-6961D09375E3}" destId="{3DDCACCA-63E3-441E-88B1-CEDEC024A85B}" srcOrd="5" destOrd="0" presId="urn:microsoft.com/office/officeart/2005/8/layout/lProcess1"/>
    <dgm:cxn modelId="{B076E271-5EB9-4C7D-B45B-33036453C70E}" type="presParOf" srcId="{1CAD8D79-894E-4249-ADB3-6961D09375E3}" destId="{EC9EEF4D-8454-4716-A33E-DBBF588D5C39}" srcOrd="6" destOrd="0" presId="urn:microsoft.com/office/officeart/2005/8/layout/lProcess1"/>
    <dgm:cxn modelId="{ED5E1460-017B-483C-A4F4-BD3EB7ED510D}" type="presParOf" srcId="{1CAD8D79-894E-4249-ADB3-6961D09375E3}" destId="{00205B66-0A05-4145-A30E-DCEAD30765B6}" srcOrd="7" destOrd="0" presId="urn:microsoft.com/office/officeart/2005/8/layout/lProcess1"/>
    <dgm:cxn modelId="{EEDC834D-D283-40FC-AB9C-7B3F327B0A1D}" type="presParOf" srcId="{1CAD8D79-894E-4249-ADB3-6961D09375E3}" destId="{2329D052-A884-4C9B-924C-28FC5676CA66}" srcOrd="8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8FF95ED7-5A57-478E-A7BA-FD0A60B4EC70}" type="doc">
      <dgm:prSet loTypeId="urn:microsoft.com/office/officeart/2005/8/layout/lProcess1" loCatId="process" qsTypeId="urn:microsoft.com/office/officeart/2005/8/quickstyle/simple5" qsCatId="simple" csTypeId="urn:microsoft.com/office/officeart/2005/8/colors/accent1_2#4" csCatId="accent1" phldr="1"/>
      <dgm:spPr/>
      <dgm:t>
        <a:bodyPr/>
        <a:lstStyle/>
        <a:p>
          <a:endParaRPr lang="ru-RU"/>
        </a:p>
      </dgm:t>
    </dgm:pt>
    <dgm:pt modelId="{4A7AC731-3236-4145-BC5B-C0355EAA51F8}">
      <dgm:prSet phldrT="[Текст]" custT="1"/>
      <dgm:spPr>
        <a:solidFill>
          <a:schemeClr val="accent1">
            <a:lumMod val="40000"/>
            <a:lumOff val="60000"/>
            <a:alpha val="9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just"/>
          <a:r>
            <a:rPr lang="ru-RU" sz="1800" dirty="0" smtClean="0">
              <a:solidFill>
                <a:schemeClr val="tx1"/>
              </a:solidFill>
              <a:latin typeface="Arial Narrow" pitchFamily="34" charset="0"/>
            </a:rPr>
            <a:t>Членам некоммерческой организации, созданной гражданами для комплексного освоения территории в целях ИЖС</a:t>
          </a:r>
          <a:endParaRPr lang="ru-RU" sz="1800" dirty="0">
            <a:solidFill>
              <a:schemeClr val="tx1"/>
            </a:solidFill>
            <a:latin typeface="Arial Narrow" pitchFamily="34" charset="0"/>
          </a:endParaRPr>
        </a:p>
      </dgm:t>
    </dgm:pt>
    <dgm:pt modelId="{79E2D16E-89F3-4543-B16F-C654D0D82868}" type="parTrans" cxnId="{ABAD800E-58C0-4583-9F86-216DE3F5A967}">
      <dgm:prSet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pPr algn="just"/>
          <a:endParaRPr lang="ru-RU" sz="1800">
            <a:solidFill>
              <a:schemeClr val="tx1"/>
            </a:solidFill>
            <a:latin typeface="Arial Narrow" pitchFamily="34" charset="0"/>
          </a:endParaRPr>
        </a:p>
      </dgm:t>
    </dgm:pt>
    <dgm:pt modelId="{151FE6F8-7E1A-4140-B1B9-530CDA0AF71A}" type="sibTrans" cxnId="{ABAD800E-58C0-4583-9F86-216DE3F5A967}">
      <dgm:prSet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pPr algn="just"/>
          <a:endParaRPr lang="ru-RU" sz="1800">
            <a:solidFill>
              <a:schemeClr val="tx1"/>
            </a:solidFill>
            <a:latin typeface="Arial Narrow" pitchFamily="34" charset="0"/>
          </a:endParaRPr>
        </a:p>
      </dgm:t>
    </dgm:pt>
    <dgm:pt modelId="{DE44B791-9560-484A-B6B7-923D1CA2A343}">
      <dgm:prSet phldrT="[Текст]" custT="1"/>
      <dgm:spPr>
        <a:solidFill>
          <a:schemeClr val="accent1">
            <a:lumMod val="40000"/>
            <a:lumOff val="60000"/>
            <a:alpha val="9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just"/>
          <a:r>
            <a:rPr lang="ru-RU" sz="1800" dirty="0" smtClean="0">
              <a:solidFill>
                <a:schemeClr val="tx1"/>
              </a:solidFill>
              <a:latin typeface="Arial Narrow" pitchFamily="34" charset="0"/>
            </a:rPr>
            <a:t>Членам некоммерческой организации, созданной гражданами для ведения садоводства, огородничества, дачного хозяйства</a:t>
          </a:r>
          <a:endParaRPr lang="ru-RU" sz="1800" dirty="0">
            <a:solidFill>
              <a:schemeClr val="tx1"/>
            </a:solidFill>
            <a:latin typeface="Arial Narrow" pitchFamily="34" charset="0"/>
          </a:endParaRPr>
        </a:p>
      </dgm:t>
    </dgm:pt>
    <dgm:pt modelId="{EEA7D786-7B51-41D5-A1DC-A599F688E46F}" type="parTrans" cxnId="{939AF0A4-52E6-43B5-858B-22D48265D3BE}">
      <dgm:prSet/>
      <dgm:spPr/>
      <dgm:t>
        <a:bodyPr/>
        <a:lstStyle/>
        <a:p>
          <a:pPr algn="just"/>
          <a:endParaRPr lang="ru-RU" sz="1800">
            <a:solidFill>
              <a:schemeClr val="tx2">
                <a:lumMod val="75000"/>
              </a:schemeClr>
            </a:solidFill>
            <a:latin typeface="Arial Narrow" pitchFamily="34" charset="0"/>
          </a:endParaRPr>
        </a:p>
      </dgm:t>
    </dgm:pt>
    <dgm:pt modelId="{5AF2CA95-728F-48BD-A6EA-A3B764D7283F}" type="sibTrans" cxnId="{939AF0A4-52E6-43B5-858B-22D48265D3BE}">
      <dgm:prSet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pPr algn="just"/>
          <a:endParaRPr lang="ru-RU" sz="1800">
            <a:solidFill>
              <a:schemeClr val="tx1"/>
            </a:solidFill>
            <a:latin typeface="Arial Narrow" pitchFamily="34" charset="0"/>
          </a:endParaRPr>
        </a:p>
      </dgm:t>
    </dgm:pt>
    <dgm:pt modelId="{F07F2291-C65C-4308-B818-9C13B449BFBE}">
      <dgm:prSet phldrT="[Текст]" custT="1"/>
      <dgm:spPr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just"/>
          <a:r>
            <a:rPr lang="ru-RU" sz="1800" dirty="0" smtClean="0">
              <a:solidFill>
                <a:schemeClr val="tx1"/>
              </a:solidFill>
              <a:latin typeface="Arial Narrow" pitchFamily="34" charset="0"/>
            </a:rPr>
            <a:t>Собственникам зданий, сооружений</a:t>
          </a:r>
          <a:endParaRPr lang="ru-RU" sz="1800" dirty="0">
            <a:solidFill>
              <a:schemeClr val="tx1"/>
            </a:solidFill>
            <a:latin typeface="Arial Narrow" pitchFamily="34" charset="0"/>
          </a:endParaRPr>
        </a:p>
      </dgm:t>
    </dgm:pt>
    <dgm:pt modelId="{14339FB7-2412-41E4-AF94-CF118115D601}" type="parTrans" cxnId="{26E5C08A-00EB-4762-9DC5-665BB0E17293}">
      <dgm:prSet/>
      <dgm:spPr/>
      <dgm:t>
        <a:bodyPr/>
        <a:lstStyle/>
        <a:p>
          <a:pPr algn="just"/>
          <a:endParaRPr lang="ru-RU" sz="1800">
            <a:solidFill>
              <a:schemeClr val="tx2">
                <a:lumMod val="75000"/>
              </a:schemeClr>
            </a:solidFill>
            <a:latin typeface="Arial Narrow" pitchFamily="34" charset="0"/>
          </a:endParaRPr>
        </a:p>
      </dgm:t>
    </dgm:pt>
    <dgm:pt modelId="{EBD313A0-0414-4DC0-8670-702917ED7936}" type="sibTrans" cxnId="{26E5C08A-00EB-4762-9DC5-665BB0E17293}">
      <dgm:prSet/>
      <dgm:spPr/>
      <dgm:t>
        <a:bodyPr/>
        <a:lstStyle/>
        <a:p>
          <a:pPr algn="just"/>
          <a:endParaRPr lang="ru-RU" sz="1800">
            <a:solidFill>
              <a:schemeClr val="tx2">
                <a:lumMod val="75000"/>
              </a:schemeClr>
            </a:solidFill>
            <a:latin typeface="Arial Narrow" pitchFamily="34" charset="0"/>
          </a:endParaRPr>
        </a:p>
      </dgm:t>
    </dgm:pt>
    <dgm:pt modelId="{0E8BFB9C-19CA-4CAC-81BF-03BA1C162A7A}">
      <dgm:prSet phldrT="[Текст]" custT="1"/>
      <dgm:spPr>
        <a:solidFill>
          <a:schemeClr val="accent1">
            <a:lumMod val="40000"/>
            <a:lumOff val="60000"/>
            <a:alpha val="9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just"/>
          <a:r>
            <a:rPr lang="ru-RU" sz="1800" dirty="0" smtClean="0">
              <a:solidFill>
                <a:schemeClr val="tx1"/>
              </a:solidFill>
              <a:latin typeface="Arial Narrow" pitchFamily="34" charset="0"/>
            </a:rPr>
            <a:t>Юридическим лицам, обладателям ПБП</a:t>
          </a:r>
          <a:endParaRPr lang="ru-RU" sz="1800" dirty="0">
            <a:solidFill>
              <a:schemeClr val="tx1"/>
            </a:solidFill>
            <a:latin typeface="Arial Narrow" pitchFamily="34" charset="0"/>
          </a:endParaRPr>
        </a:p>
      </dgm:t>
    </dgm:pt>
    <dgm:pt modelId="{58032859-58CC-41D3-9CC4-2F0AB91CB751}" type="parTrans" cxnId="{1485EC3F-8CFE-492D-8E60-67899CC1625E}">
      <dgm:prSet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pPr algn="just"/>
          <a:endParaRPr lang="ru-RU" sz="1800">
            <a:solidFill>
              <a:schemeClr val="tx1"/>
            </a:solidFill>
            <a:latin typeface="Arial Narrow" pitchFamily="34" charset="0"/>
          </a:endParaRPr>
        </a:p>
      </dgm:t>
    </dgm:pt>
    <dgm:pt modelId="{EBF563E4-9436-4666-B3C3-0E7A0CFB5A17}" type="sibTrans" cxnId="{1485EC3F-8CFE-492D-8E60-67899CC1625E}">
      <dgm:prSet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pPr algn="just"/>
          <a:endParaRPr lang="ru-RU" sz="1800">
            <a:solidFill>
              <a:schemeClr val="tx1"/>
            </a:solidFill>
            <a:latin typeface="Arial Narrow" pitchFamily="34" charset="0"/>
          </a:endParaRPr>
        </a:p>
      </dgm:t>
    </dgm:pt>
    <dgm:pt modelId="{E07D91A3-168E-403C-93ED-594887D5D08B}">
      <dgm:prSet phldrT="[Текст]" custT="1"/>
      <dgm:spPr>
        <a:solidFill>
          <a:schemeClr val="accent1">
            <a:lumMod val="40000"/>
            <a:lumOff val="60000"/>
            <a:alpha val="9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just"/>
          <a:r>
            <a:rPr lang="ru-RU" sz="1800" dirty="0" smtClean="0">
              <a:solidFill>
                <a:schemeClr val="tx1"/>
              </a:solidFill>
              <a:latin typeface="Arial Narrow" pitchFamily="34" charset="0"/>
            </a:rPr>
            <a:t>КФХ или с/</a:t>
          </a:r>
          <a:r>
            <a:rPr lang="ru-RU" sz="1800" dirty="0" err="1" smtClean="0">
              <a:solidFill>
                <a:schemeClr val="tx1"/>
              </a:solidFill>
              <a:latin typeface="Arial Narrow" pitchFamily="34" charset="0"/>
            </a:rPr>
            <a:t>х</a:t>
          </a:r>
          <a:r>
            <a:rPr lang="ru-RU" sz="1800" dirty="0" smtClean="0">
              <a:solidFill>
                <a:schemeClr val="tx1"/>
              </a:solidFill>
              <a:latin typeface="Arial Narrow" pitchFamily="34" charset="0"/>
            </a:rPr>
            <a:t> организации в случаях, установленных законом об обороте земель с/</a:t>
          </a:r>
          <a:r>
            <a:rPr lang="ru-RU" sz="1800" dirty="0" err="1" smtClean="0">
              <a:solidFill>
                <a:schemeClr val="tx1"/>
              </a:solidFill>
              <a:latin typeface="Arial Narrow" pitchFamily="34" charset="0"/>
            </a:rPr>
            <a:t>х</a:t>
          </a:r>
          <a:r>
            <a:rPr lang="ru-RU" sz="1800" dirty="0" smtClean="0">
              <a:solidFill>
                <a:schemeClr val="tx1"/>
              </a:solidFill>
              <a:latin typeface="Arial Narrow" pitchFamily="34" charset="0"/>
            </a:rPr>
            <a:t> назначения</a:t>
          </a:r>
          <a:endParaRPr lang="ru-RU" sz="1800" dirty="0">
            <a:solidFill>
              <a:schemeClr val="tx1"/>
            </a:solidFill>
            <a:latin typeface="Arial Narrow" pitchFamily="34" charset="0"/>
          </a:endParaRPr>
        </a:p>
      </dgm:t>
    </dgm:pt>
    <dgm:pt modelId="{EAA035CA-2F37-473B-83BE-F5159ED44656}" type="parTrans" cxnId="{F4EB1D08-7F25-4446-9252-30A16D18DA38}">
      <dgm:prSet/>
      <dgm:spPr/>
      <dgm:t>
        <a:bodyPr/>
        <a:lstStyle/>
        <a:p>
          <a:pPr algn="just"/>
          <a:endParaRPr lang="ru-RU" sz="1800">
            <a:solidFill>
              <a:schemeClr val="tx2">
                <a:lumMod val="75000"/>
              </a:schemeClr>
            </a:solidFill>
            <a:latin typeface="Arial Narrow" pitchFamily="34" charset="0"/>
          </a:endParaRPr>
        </a:p>
      </dgm:t>
    </dgm:pt>
    <dgm:pt modelId="{AC8B85C7-25F5-4CE2-8D11-3766C494F1FF}" type="sibTrans" cxnId="{F4EB1D08-7F25-4446-9252-30A16D18DA38}">
      <dgm:prSet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pPr algn="just"/>
          <a:endParaRPr lang="ru-RU" sz="1800">
            <a:solidFill>
              <a:schemeClr val="tx1"/>
            </a:solidFill>
            <a:latin typeface="Arial Narrow" pitchFamily="34" charset="0"/>
          </a:endParaRPr>
        </a:p>
      </dgm:t>
    </dgm:pt>
    <dgm:pt modelId="{31238960-16EF-4AE4-B107-1A7A26D3A679}">
      <dgm:prSet custT="1"/>
      <dgm:spPr>
        <a:solidFill>
          <a:schemeClr val="accent1">
            <a:lumMod val="40000"/>
            <a:lumOff val="60000"/>
            <a:alpha val="9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just"/>
          <a:r>
            <a:rPr lang="ru-RU" sz="1800" dirty="0" smtClean="0">
              <a:solidFill>
                <a:schemeClr val="tx1"/>
              </a:solidFill>
              <a:latin typeface="Arial Narrow" pitchFamily="34" charset="0"/>
            </a:rPr>
            <a:t>Некоммерческой организации, созданной гражданами для комплексного освоения территории в целях ИЖС и относящего к имуществу общего пользования</a:t>
          </a:r>
          <a:endParaRPr lang="ru-RU" sz="1800" dirty="0">
            <a:solidFill>
              <a:schemeClr val="tx1"/>
            </a:solidFill>
            <a:latin typeface="Arial Narrow" pitchFamily="34" charset="0"/>
          </a:endParaRPr>
        </a:p>
      </dgm:t>
    </dgm:pt>
    <dgm:pt modelId="{7D41D06E-4096-4E32-85CB-4D86D872E726}" type="parTrans" cxnId="{A71D9929-A040-4D71-BDA5-BD5051D7F5D0}">
      <dgm:prSet/>
      <dgm:spPr/>
      <dgm:t>
        <a:bodyPr/>
        <a:lstStyle/>
        <a:p>
          <a:pPr algn="just"/>
          <a:endParaRPr lang="ru-RU" sz="1800">
            <a:solidFill>
              <a:schemeClr val="tx2">
                <a:lumMod val="75000"/>
              </a:schemeClr>
            </a:solidFill>
            <a:latin typeface="Arial Narrow" pitchFamily="34" charset="0"/>
          </a:endParaRPr>
        </a:p>
      </dgm:t>
    </dgm:pt>
    <dgm:pt modelId="{9B0B0E3B-E5C7-4EF4-836E-A148A3368836}" type="sibTrans" cxnId="{A71D9929-A040-4D71-BDA5-BD5051D7F5D0}">
      <dgm:prSet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pPr algn="just"/>
          <a:endParaRPr lang="ru-RU" sz="1800">
            <a:solidFill>
              <a:schemeClr val="tx1"/>
            </a:solidFill>
            <a:latin typeface="Arial Narrow" pitchFamily="34" charset="0"/>
          </a:endParaRPr>
        </a:p>
      </dgm:t>
    </dgm:pt>
    <dgm:pt modelId="{F9EE8929-8608-4B4D-A6DB-390F8124FDEE}">
      <dgm:prSet custT="1"/>
      <dgm:spPr>
        <a:solidFill>
          <a:schemeClr val="accent1">
            <a:lumMod val="40000"/>
            <a:lumOff val="60000"/>
            <a:alpha val="9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just"/>
          <a:r>
            <a:rPr lang="ru-RU" sz="1800" dirty="0" smtClean="0">
              <a:solidFill>
                <a:schemeClr val="tx1"/>
              </a:solidFill>
              <a:latin typeface="Arial Narrow" pitchFamily="34" charset="0"/>
            </a:rPr>
            <a:t>Гражданам или юридическим лицам для ведения с/</a:t>
          </a:r>
          <a:r>
            <a:rPr lang="ru-RU" sz="1800" dirty="0" err="1" smtClean="0">
              <a:solidFill>
                <a:schemeClr val="tx1"/>
              </a:solidFill>
              <a:latin typeface="Arial Narrow" pitchFamily="34" charset="0"/>
            </a:rPr>
            <a:t>х</a:t>
          </a:r>
          <a:r>
            <a:rPr lang="ru-RU" sz="1800" dirty="0" smtClean="0">
              <a:solidFill>
                <a:schemeClr val="tx1"/>
              </a:solidFill>
              <a:latin typeface="Arial Narrow" pitchFamily="34" charset="0"/>
            </a:rPr>
            <a:t> производства если земельный участок находится 3 года в аренде</a:t>
          </a:r>
          <a:endParaRPr lang="ru-RU" sz="1800" dirty="0">
            <a:solidFill>
              <a:schemeClr val="tx1"/>
            </a:solidFill>
            <a:latin typeface="Arial Narrow" pitchFamily="34" charset="0"/>
          </a:endParaRPr>
        </a:p>
      </dgm:t>
    </dgm:pt>
    <dgm:pt modelId="{D91CB23E-0EBA-4B5D-A986-E6612A08D946}" type="parTrans" cxnId="{BFFC87DD-7AB4-45C8-83D8-8BB81A9CB52D}">
      <dgm:prSet/>
      <dgm:spPr/>
      <dgm:t>
        <a:bodyPr/>
        <a:lstStyle/>
        <a:p>
          <a:pPr algn="just"/>
          <a:endParaRPr lang="ru-RU" sz="1800">
            <a:solidFill>
              <a:schemeClr val="tx2">
                <a:lumMod val="75000"/>
              </a:schemeClr>
            </a:solidFill>
            <a:latin typeface="Arial Narrow" pitchFamily="34" charset="0"/>
          </a:endParaRPr>
        </a:p>
      </dgm:t>
    </dgm:pt>
    <dgm:pt modelId="{F634462A-A07C-4965-A3FF-FAF2F138B69B}" type="sibTrans" cxnId="{BFFC87DD-7AB4-45C8-83D8-8BB81A9CB52D}">
      <dgm:prSet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pPr algn="just"/>
          <a:endParaRPr lang="ru-RU" sz="1800">
            <a:solidFill>
              <a:schemeClr val="tx1"/>
            </a:solidFill>
            <a:latin typeface="Arial Narrow" pitchFamily="34" charset="0"/>
          </a:endParaRPr>
        </a:p>
      </dgm:t>
    </dgm:pt>
    <dgm:pt modelId="{1A9477E9-3CB9-4864-AAAB-5A00E3CF1F59}">
      <dgm:prSet custT="1"/>
      <dgm:spPr>
        <a:solidFill>
          <a:schemeClr val="accent1">
            <a:lumMod val="40000"/>
            <a:lumOff val="60000"/>
            <a:alpha val="9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just"/>
          <a:r>
            <a:rPr lang="ru-RU" sz="1800" dirty="0" smtClean="0">
              <a:solidFill>
                <a:schemeClr val="tx1"/>
              </a:solidFill>
              <a:latin typeface="Arial Narrow" pitchFamily="34" charset="0"/>
            </a:rPr>
            <a:t>Юридическому лицу для ведения дачного хозяйства и относящегося к имуществу общего пользования</a:t>
          </a:r>
          <a:endParaRPr lang="ru-RU" sz="1800" dirty="0">
            <a:solidFill>
              <a:schemeClr val="tx1"/>
            </a:solidFill>
            <a:latin typeface="Arial Narrow" pitchFamily="34" charset="0"/>
          </a:endParaRPr>
        </a:p>
      </dgm:t>
    </dgm:pt>
    <dgm:pt modelId="{07C8E119-6185-40D6-B519-14BA18266A48}" type="parTrans" cxnId="{382B2420-AADF-4F40-89FB-785188925C51}">
      <dgm:prSet/>
      <dgm:spPr/>
      <dgm:t>
        <a:bodyPr/>
        <a:lstStyle/>
        <a:p>
          <a:pPr algn="just"/>
          <a:endParaRPr lang="ru-RU" sz="1800">
            <a:solidFill>
              <a:schemeClr val="tx2">
                <a:lumMod val="75000"/>
              </a:schemeClr>
            </a:solidFill>
            <a:latin typeface="Arial Narrow" pitchFamily="34" charset="0"/>
          </a:endParaRPr>
        </a:p>
      </dgm:t>
    </dgm:pt>
    <dgm:pt modelId="{311B6D1C-2B51-48EF-A1B1-FDEA8C0DDF24}" type="sibTrans" cxnId="{382B2420-AADF-4F40-89FB-785188925C51}">
      <dgm:prSet/>
      <dgm:spPr/>
      <dgm:t>
        <a:bodyPr/>
        <a:lstStyle/>
        <a:p>
          <a:pPr algn="just"/>
          <a:endParaRPr lang="ru-RU" sz="1800">
            <a:solidFill>
              <a:schemeClr val="tx2">
                <a:lumMod val="75000"/>
              </a:schemeClr>
            </a:solidFill>
            <a:latin typeface="Arial Narrow" pitchFamily="34" charset="0"/>
          </a:endParaRPr>
        </a:p>
      </dgm:t>
    </dgm:pt>
    <dgm:pt modelId="{1F4B1475-9097-4D33-8574-3029085D2E25}">
      <dgm:prSet custT="1"/>
      <dgm:spPr>
        <a:solidFill>
          <a:schemeClr val="accent1">
            <a:lumMod val="40000"/>
            <a:lumOff val="60000"/>
            <a:alpha val="9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just"/>
          <a:r>
            <a:rPr lang="ru-RU" sz="1800" dirty="0" smtClean="0">
              <a:solidFill>
                <a:schemeClr val="tx1"/>
              </a:solidFill>
              <a:latin typeface="Arial Narrow" pitchFamily="34" charset="0"/>
            </a:rPr>
            <a:t>Гражданам для ИЖС, ведения ЛПХ в границах населенного пункта, садоводства, дачного хозяйства, гражданам или КФХ</a:t>
          </a:r>
          <a:endParaRPr lang="ru-RU" sz="1800" dirty="0">
            <a:solidFill>
              <a:schemeClr val="tx1"/>
            </a:solidFill>
            <a:latin typeface="Arial Narrow" pitchFamily="34" charset="0"/>
          </a:endParaRPr>
        </a:p>
      </dgm:t>
    </dgm:pt>
    <dgm:pt modelId="{63630A46-6B8C-424E-9415-671ADDC7D89A}" type="parTrans" cxnId="{86085410-3D56-4361-9A0F-B9427ADFD3DD}">
      <dgm:prSet/>
      <dgm:spPr/>
      <dgm:t>
        <a:bodyPr/>
        <a:lstStyle/>
        <a:p>
          <a:pPr algn="just"/>
          <a:endParaRPr lang="ru-RU" sz="1800">
            <a:solidFill>
              <a:schemeClr val="tx2">
                <a:lumMod val="75000"/>
              </a:schemeClr>
            </a:solidFill>
            <a:latin typeface="Arial Narrow" pitchFamily="34" charset="0"/>
          </a:endParaRPr>
        </a:p>
      </dgm:t>
    </dgm:pt>
    <dgm:pt modelId="{21E7039B-0767-4545-98CC-B399CF016B85}" type="sibTrans" cxnId="{86085410-3D56-4361-9A0F-B9427ADFD3DD}">
      <dgm:prSet/>
      <dgm:spPr/>
      <dgm:t>
        <a:bodyPr/>
        <a:lstStyle/>
        <a:p>
          <a:pPr algn="just"/>
          <a:endParaRPr lang="ru-RU" sz="1800">
            <a:solidFill>
              <a:schemeClr val="tx2">
                <a:lumMod val="75000"/>
              </a:schemeClr>
            </a:solidFill>
            <a:latin typeface="Arial Narrow" pitchFamily="34" charset="0"/>
          </a:endParaRPr>
        </a:p>
      </dgm:t>
    </dgm:pt>
    <dgm:pt modelId="{FFAA2269-1281-4891-9483-B43FB21B85ED}">
      <dgm:prSet phldrT="[Текст]" custT="1"/>
      <dgm:spPr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just"/>
          <a:r>
            <a:rPr lang="ru-RU" sz="1800" dirty="0" smtClean="0">
              <a:solidFill>
                <a:schemeClr val="tx1"/>
              </a:solidFill>
              <a:latin typeface="Arial Narrow" pitchFamily="34" charset="0"/>
            </a:rPr>
            <a:t>Лицу с которым заключен договор о комплексном освоении территории </a:t>
          </a:r>
          <a:endParaRPr lang="ru-RU" sz="1800" dirty="0">
            <a:solidFill>
              <a:schemeClr val="tx1"/>
            </a:solidFill>
            <a:latin typeface="Arial Narrow" pitchFamily="34" charset="0"/>
          </a:endParaRPr>
        </a:p>
      </dgm:t>
    </dgm:pt>
    <dgm:pt modelId="{19F32C62-5B4E-4D00-B3F4-5B579172FE01}" type="sibTrans" cxnId="{C588DFE7-0072-4A86-93DC-EBD41C8DABB4}">
      <dgm:prSet/>
      <dgm:spPr/>
      <dgm:t>
        <a:bodyPr/>
        <a:lstStyle/>
        <a:p>
          <a:pPr algn="just"/>
          <a:endParaRPr lang="ru-RU" sz="1800">
            <a:solidFill>
              <a:schemeClr val="tx2">
                <a:lumMod val="75000"/>
              </a:schemeClr>
            </a:solidFill>
            <a:latin typeface="Arial Narrow" pitchFamily="34" charset="0"/>
          </a:endParaRPr>
        </a:p>
      </dgm:t>
    </dgm:pt>
    <dgm:pt modelId="{6F7B1F6A-779C-474E-A3D2-4573D3F8807F}" type="parTrans" cxnId="{C588DFE7-0072-4A86-93DC-EBD41C8DABB4}">
      <dgm:prSet/>
      <dgm:spPr/>
      <dgm:t>
        <a:bodyPr/>
        <a:lstStyle/>
        <a:p>
          <a:pPr algn="just"/>
          <a:endParaRPr lang="ru-RU" sz="1800">
            <a:solidFill>
              <a:schemeClr val="tx2">
                <a:lumMod val="75000"/>
              </a:schemeClr>
            </a:solidFill>
            <a:latin typeface="Arial Narrow" pitchFamily="34" charset="0"/>
          </a:endParaRPr>
        </a:p>
      </dgm:t>
    </dgm:pt>
    <dgm:pt modelId="{77334DFD-A18C-4ED6-8843-AF30DD9278B6}" type="pres">
      <dgm:prSet presAssocID="{8FF95ED7-5A57-478E-A7BA-FD0A60B4EC7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F12E6A0-F36C-43EF-BE50-F1B25ED639F6}" type="pres">
      <dgm:prSet presAssocID="{FFAA2269-1281-4891-9483-B43FB21B85ED}" presName="vertFlow" presStyleCnt="0"/>
      <dgm:spPr/>
    </dgm:pt>
    <dgm:pt modelId="{574B6788-25B3-4FC3-B13E-1E6E7302C8A0}" type="pres">
      <dgm:prSet presAssocID="{FFAA2269-1281-4891-9483-B43FB21B85ED}" presName="header" presStyleLbl="node1" presStyleIdx="0" presStyleCnt="2" custScaleX="131362"/>
      <dgm:spPr/>
      <dgm:t>
        <a:bodyPr/>
        <a:lstStyle/>
        <a:p>
          <a:endParaRPr lang="ru-RU"/>
        </a:p>
      </dgm:t>
    </dgm:pt>
    <dgm:pt modelId="{40A9708E-C805-457D-9B24-8780F7D45C0A}" type="pres">
      <dgm:prSet presAssocID="{79E2D16E-89F3-4543-B16F-C654D0D82868}" presName="parTrans" presStyleLbl="sibTrans2D1" presStyleIdx="0" presStyleCnt="8"/>
      <dgm:spPr/>
      <dgm:t>
        <a:bodyPr/>
        <a:lstStyle/>
        <a:p>
          <a:endParaRPr lang="ru-RU"/>
        </a:p>
      </dgm:t>
    </dgm:pt>
    <dgm:pt modelId="{049F32E7-0E2F-4F0E-9049-B0E302A17C55}" type="pres">
      <dgm:prSet presAssocID="{4A7AC731-3236-4145-BC5B-C0355EAA51F8}" presName="child" presStyleLbl="alignAccFollowNode1" presStyleIdx="0" presStyleCnt="8" custScaleX="131362" custScaleY="12263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741B17-A837-4840-BB96-08627B50F2D0}" type="pres">
      <dgm:prSet presAssocID="{151FE6F8-7E1A-4140-B1B9-530CDA0AF71A}" presName="sibTrans" presStyleLbl="sibTrans2D1" presStyleIdx="1" presStyleCnt="8"/>
      <dgm:spPr/>
      <dgm:t>
        <a:bodyPr/>
        <a:lstStyle/>
        <a:p>
          <a:endParaRPr lang="ru-RU"/>
        </a:p>
      </dgm:t>
    </dgm:pt>
    <dgm:pt modelId="{E6BBA5B7-A3E1-4DB0-8699-B1AE962C7BEE}" type="pres">
      <dgm:prSet presAssocID="{DE44B791-9560-484A-B6B7-923D1CA2A343}" presName="child" presStyleLbl="alignAccFollowNode1" presStyleIdx="1" presStyleCnt="8" custScaleX="135626" custScaleY="12803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DFA007-21B3-475E-B5D2-79428AACC045}" type="pres">
      <dgm:prSet presAssocID="{5AF2CA95-728F-48BD-A6EA-A3B764D7283F}" presName="sibTrans" presStyleLbl="sibTrans2D1" presStyleIdx="2" presStyleCnt="8"/>
      <dgm:spPr/>
      <dgm:t>
        <a:bodyPr/>
        <a:lstStyle/>
        <a:p>
          <a:endParaRPr lang="ru-RU"/>
        </a:p>
      </dgm:t>
    </dgm:pt>
    <dgm:pt modelId="{7479EF8F-F789-40D0-A840-E4B0FA7BB5FB}" type="pres">
      <dgm:prSet presAssocID="{31238960-16EF-4AE4-B107-1A7A26D3A679}" presName="child" presStyleLbl="alignAccFollowNode1" presStyleIdx="2" presStyleCnt="8" custScaleX="135166" custScaleY="13415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BA6EDF-5F5C-440D-87F8-7D60112D39EA}" type="pres">
      <dgm:prSet presAssocID="{9B0B0E3B-E5C7-4EF4-836E-A148A3368836}" presName="sibTrans" presStyleLbl="sibTrans2D1" presStyleIdx="3" presStyleCnt="8"/>
      <dgm:spPr/>
      <dgm:t>
        <a:bodyPr/>
        <a:lstStyle/>
        <a:p>
          <a:endParaRPr lang="ru-RU"/>
        </a:p>
      </dgm:t>
    </dgm:pt>
    <dgm:pt modelId="{EC17B193-356E-41B7-A7CB-366A4C37D4F9}" type="pres">
      <dgm:prSet presAssocID="{1A9477E9-3CB9-4864-AAAB-5A00E3CF1F59}" presName="child" presStyleLbl="alignAccFollowNode1" presStyleIdx="3" presStyleCnt="8" custScaleX="13775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7E7044-FF6E-438E-B697-CF44B8BF9EE2}" type="pres">
      <dgm:prSet presAssocID="{FFAA2269-1281-4891-9483-B43FB21B85ED}" presName="hSp" presStyleCnt="0"/>
      <dgm:spPr/>
    </dgm:pt>
    <dgm:pt modelId="{1CAD8D79-894E-4249-ADB3-6961D09375E3}" type="pres">
      <dgm:prSet presAssocID="{F07F2291-C65C-4308-B818-9C13B449BFBE}" presName="vertFlow" presStyleCnt="0"/>
      <dgm:spPr/>
    </dgm:pt>
    <dgm:pt modelId="{4BC7059D-78E3-4D0C-900C-DBC0A1131D5C}" type="pres">
      <dgm:prSet presAssocID="{F07F2291-C65C-4308-B818-9C13B449BFBE}" presName="header" presStyleLbl="node1" presStyleIdx="1" presStyleCnt="2" custScaleX="121166"/>
      <dgm:spPr/>
      <dgm:t>
        <a:bodyPr/>
        <a:lstStyle/>
        <a:p>
          <a:endParaRPr lang="ru-RU"/>
        </a:p>
      </dgm:t>
    </dgm:pt>
    <dgm:pt modelId="{52EE697D-AA8C-4F93-A1E9-FAB64B83CBEB}" type="pres">
      <dgm:prSet presAssocID="{58032859-58CC-41D3-9CC4-2F0AB91CB751}" presName="parTrans" presStyleLbl="sibTrans2D1" presStyleIdx="4" presStyleCnt="8"/>
      <dgm:spPr/>
      <dgm:t>
        <a:bodyPr/>
        <a:lstStyle/>
        <a:p>
          <a:endParaRPr lang="ru-RU"/>
        </a:p>
      </dgm:t>
    </dgm:pt>
    <dgm:pt modelId="{9EDB8BE9-4639-4212-A3ED-3AF3B405CDF7}" type="pres">
      <dgm:prSet presAssocID="{0E8BFB9C-19CA-4CAC-81BF-03BA1C162A7A}" presName="child" presStyleLbl="alignAccFollowNode1" presStyleIdx="4" presStyleCnt="8" custScaleX="12116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DF8273-2A4A-434E-BE2F-162E834E549F}" type="pres">
      <dgm:prSet presAssocID="{EBF563E4-9436-4666-B3C3-0E7A0CFB5A17}" presName="sibTrans" presStyleLbl="sibTrans2D1" presStyleIdx="5" presStyleCnt="8"/>
      <dgm:spPr/>
      <dgm:t>
        <a:bodyPr/>
        <a:lstStyle/>
        <a:p>
          <a:endParaRPr lang="ru-RU"/>
        </a:p>
      </dgm:t>
    </dgm:pt>
    <dgm:pt modelId="{BB374164-EB5F-4B49-9F39-021462FC3C9F}" type="pres">
      <dgm:prSet presAssocID="{E07D91A3-168E-403C-93ED-594887D5D08B}" presName="child" presStyleLbl="alignAccFollowNode1" presStyleIdx="5" presStyleCnt="8" custScaleX="12116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DCACCA-63E3-441E-88B1-CEDEC024A85B}" type="pres">
      <dgm:prSet presAssocID="{AC8B85C7-25F5-4CE2-8D11-3766C494F1FF}" presName="sibTrans" presStyleLbl="sibTrans2D1" presStyleIdx="6" presStyleCnt="8"/>
      <dgm:spPr/>
      <dgm:t>
        <a:bodyPr/>
        <a:lstStyle/>
        <a:p>
          <a:endParaRPr lang="ru-RU"/>
        </a:p>
      </dgm:t>
    </dgm:pt>
    <dgm:pt modelId="{EC9EEF4D-8454-4716-A33E-DBBF588D5C39}" type="pres">
      <dgm:prSet presAssocID="{F9EE8929-8608-4B4D-A6DB-390F8124FDEE}" presName="child" presStyleLbl="alignAccFollowNode1" presStyleIdx="6" presStyleCnt="8" custScaleX="119494" custScaleY="11333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205B66-0A05-4145-A30E-DCEAD30765B6}" type="pres">
      <dgm:prSet presAssocID="{F634462A-A07C-4965-A3FF-FAF2F138B69B}" presName="sibTrans" presStyleLbl="sibTrans2D1" presStyleIdx="7" presStyleCnt="8"/>
      <dgm:spPr/>
      <dgm:t>
        <a:bodyPr/>
        <a:lstStyle/>
        <a:p>
          <a:endParaRPr lang="ru-RU"/>
        </a:p>
      </dgm:t>
    </dgm:pt>
    <dgm:pt modelId="{2329D052-A884-4C9B-924C-28FC5676CA66}" type="pres">
      <dgm:prSet presAssocID="{1F4B1475-9097-4D33-8574-3029085D2E25}" presName="child" presStyleLbl="alignAccFollowNode1" presStyleIdx="7" presStyleCnt="8" custScaleX="116902" custScaleY="11625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A82B97E-9A0C-44A6-A4B1-F38017CA5979}" type="presOf" srcId="{F634462A-A07C-4965-A3FF-FAF2F138B69B}" destId="{00205B66-0A05-4145-A30E-DCEAD30765B6}" srcOrd="0" destOrd="0" presId="urn:microsoft.com/office/officeart/2005/8/layout/lProcess1"/>
    <dgm:cxn modelId="{48B65C4D-4664-4D25-B51D-CBBCDDE65E17}" type="presOf" srcId="{FFAA2269-1281-4891-9483-B43FB21B85ED}" destId="{574B6788-25B3-4FC3-B13E-1E6E7302C8A0}" srcOrd="0" destOrd="0" presId="urn:microsoft.com/office/officeart/2005/8/layout/lProcess1"/>
    <dgm:cxn modelId="{DC865516-F0DA-451F-ADBA-A62528AB572B}" type="presOf" srcId="{AC8B85C7-25F5-4CE2-8D11-3766C494F1FF}" destId="{3DDCACCA-63E3-441E-88B1-CEDEC024A85B}" srcOrd="0" destOrd="0" presId="urn:microsoft.com/office/officeart/2005/8/layout/lProcess1"/>
    <dgm:cxn modelId="{A71D9929-A040-4D71-BDA5-BD5051D7F5D0}" srcId="{FFAA2269-1281-4891-9483-B43FB21B85ED}" destId="{31238960-16EF-4AE4-B107-1A7A26D3A679}" srcOrd="2" destOrd="0" parTransId="{7D41D06E-4096-4E32-85CB-4D86D872E726}" sibTransId="{9B0B0E3B-E5C7-4EF4-836E-A148A3368836}"/>
    <dgm:cxn modelId="{441FC44E-0A99-4A3B-BD85-5502FDA1A6D7}" type="presOf" srcId="{DE44B791-9560-484A-B6B7-923D1CA2A343}" destId="{E6BBA5B7-A3E1-4DB0-8699-B1AE962C7BEE}" srcOrd="0" destOrd="0" presId="urn:microsoft.com/office/officeart/2005/8/layout/lProcess1"/>
    <dgm:cxn modelId="{BFFC87DD-7AB4-45C8-83D8-8BB81A9CB52D}" srcId="{F07F2291-C65C-4308-B818-9C13B449BFBE}" destId="{F9EE8929-8608-4B4D-A6DB-390F8124FDEE}" srcOrd="2" destOrd="0" parTransId="{D91CB23E-0EBA-4B5D-A986-E6612A08D946}" sibTransId="{F634462A-A07C-4965-A3FF-FAF2F138B69B}"/>
    <dgm:cxn modelId="{20686C62-C4AC-4FA2-997B-FE18CBB849D1}" type="presOf" srcId="{F9EE8929-8608-4B4D-A6DB-390F8124FDEE}" destId="{EC9EEF4D-8454-4716-A33E-DBBF588D5C39}" srcOrd="0" destOrd="0" presId="urn:microsoft.com/office/officeart/2005/8/layout/lProcess1"/>
    <dgm:cxn modelId="{EE5BF2BC-42BA-406E-9763-19BD5C57287B}" type="presOf" srcId="{79E2D16E-89F3-4543-B16F-C654D0D82868}" destId="{40A9708E-C805-457D-9B24-8780F7D45C0A}" srcOrd="0" destOrd="0" presId="urn:microsoft.com/office/officeart/2005/8/layout/lProcess1"/>
    <dgm:cxn modelId="{3672E26E-024A-48BD-9164-9399A75BE5E6}" type="presOf" srcId="{58032859-58CC-41D3-9CC4-2F0AB91CB751}" destId="{52EE697D-AA8C-4F93-A1E9-FAB64B83CBEB}" srcOrd="0" destOrd="0" presId="urn:microsoft.com/office/officeart/2005/8/layout/lProcess1"/>
    <dgm:cxn modelId="{939AF0A4-52E6-43B5-858B-22D48265D3BE}" srcId="{FFAA2269-1281-4891-9483-B43FB21B85ED}" destId="{DE44B791-9560-484A-B6B7-923D1CA2A343}" srcOrd="1" destOrd="0" parTransId="{EEA7D786-7B51-41D5-A1DC-A599F688E46F}" sibTransId="{5AF2CA95-728F-48BD-A6EA-A3B764D7283F}"/>
    <dgm:cxn modelId="{C588DFE7-0072-4A86-93DC-EBD41C8DABB4}" srcId="{8FF95ED7-5A57-478E-A7BA-FD0A60B4EC70}" destId="{FFAA2269-1281-4891-9483-B43FB21B85ED}" srcOrd="0" destOrd="0" parTransId="{6F7B1F6A-779C-474E-A3D2-4573D3F8807F}" sibTransId="{19F32C62-5B4E-4D00-B3F4-5B579172FE01}"/>
    <dgm:cxn modelId="{03CAED6B-3583-4F44-87CB-8E761518DC32}" type="presOf" srcId="{EBF563E4-9436-4666-B3C3-0E7A0CFB5A17}" destId="{50DF8273-2A4A-434E-BE2F-162E834E549F}" srcOrd="0" destOrd="0" presId="urn:microsoft.com/office/officeart/2005/8/layout/lProcess1"/>
    <dgm:cxn modelId="{346E3A0B-4ED0-424E-B6BA-6183FD7B2E6E}" type="presOf" srcId="{F07F2291-C65C-4308-B818-9C13B449BFBE}" destId="{4BC7059D-78E3-4D0C-900C-DBC0A1131D5C}" srcOrd="0" destOrd="0" presId="urn:microsoft.com/office/officeart/2005/8/layout/lProcess1"/>
    <dgm:cxn modelId="{86085410-3D56-4361-9A0F-B9427ADFD3DD}" srcId="{F07F2291-C65C-4308-B818-9C13B449BFBE}" destId="{1F4B1475-9097-4D33-8574-3029085D2E25}" srcOrd="3" destOrd="0" parTransId="{63630A46-6B8C-424E-9415-671ADDC7D89A}" sibTransId="{21E7039B-0767-4545-98CC-B399CF016B85}"/>
    <dgm:cxn modelId="{382B2420-AADF-4F40-89FB-785188925C51}" srcId="{FFAA2269-1281-4891-9483-B43FB21B85ED}" destId="{1A9477E9-3CB9-4864-AAAB-5A00E3CF1F59}" srcOrd="3" destOrd="0" parTransId="{07C8E119-6185-40D6-B519-14BA18266A48}" sibTransId="{311B6D1C-2B51-48EF-A1B1-FDEA8C0DDF24}"/>
    <dgm:cxn modelId="{D50A4E35-0493-4BE2-A59F-71C75BC62049}" type="presOf" srcId="{E07D91A3-168E-403C-93ED-594887D5D08B}" destId="{BB374164-EB5F-4B49-9F39-021462FC3C9F}" srcOrd="0" destOrd="0" presId="urn:microsoft.com/office/officeart/2005/8/layout/lProcess1"/>
    <dgm:cxn modelId="{26E5C08A-00EB-4762-9DC5-665BB0E17293}" srcId="{8FF95ED7-5A57-478E-A7BA-FD0A60B4EC70}" destId="{F07F2291-C65C-4308-B818-9C13B449BFBE}" srcOrd="1" destOrd="0" parTransId="{14339FB7-2412-41E4-AF94-CF118115D601}" sibTransId="{EBD313A0-0414-4DC0-8670-702917ED7936}"/>
    <dgm:cxn modelId="{BBD4013A-5FD7-408B-995D-25388AD4062A}" type="presOf" srcId="{31238960-16EF-4AE4-B107-1A7A26D3A679}" destId="{7479EF8F-F789-40D0-A840-E4B0FA7BB5FB}" srcOrd="0" destOrd="0" presId="urn:microsoft.com/office/officeart/2005/8/layout/lProcess1"/>
    <dgm:cxn modelId="{BD8C9867-5358-4FA4-8AB5-8456E87E7A5E}" type="presOf" srcId="{9B0B0E3B-E5C7-4EF4-836E-A148A3368836}" destId="{24BA6EDF-5F5C-440D-87F8-7D60112D39EA}" srcOrd="0" destOrd="0" presId="urn:microsoft.com/office/officeart/2005/8/layout/lProcess1"/>
    <dgm:cxn modelId="{85A7654B-6E92-49DA-8C00-79F75B8303EF}" type="presOf" srcId="{0E8BFB9C-19CA-4CAC-81BF-03BA1C162A7A}" destId="{9EDB8BE9-4639-4212-A3ED-3AF3B405CDF7}" srcOrd="0" destOrd="0" presId="urn:microsoft.com/office/officeart/2005/8/layout/lProcess1"/>
    <dgm:cxn modelId="{B06B1776-3D12-4C79-9234-DE965BFB92E8}" type="presOf" srcId="{1A9477E9-3CB9-4864-AAAB-5A00E3CF1F59}" destId="{EC17B193-356E-41B7-A7CB-366A4C37D4F9}" srcOrd="0" destOrd="0" presId="urn:microsoft.com/office/officeart/2005/8/layout/lProcess1"/>
    <dgm:cxn modelId="{1485EC3F-8CFE-492D-8E60-67899CC1625E}" srcId="{F07F2291-C65C-4308-B818-9C13B449BFBE}" destId="{0E8BFB9C-19CA-4CAC-81BF-03BA1C162A7A}" srcOrd="0" destOrd="0" parTransId="{58032859-58CC-41D3-9CC4-2F0AB91CB751}" sibTransId="{EBF563E4-9436-4666-B3C3-0E7A0CFB5A17}"/>
    <dgm:cxn modelId="{0CDB309A-8BC6-4D8B-ABD8-73C8B773BD30}" type="presOf" srcId="{8FF95ED7-5A57-478E-A7BA-FD0A60B4EC70}" destId="{77334DFD-A18C-4ED6-8843-AF30DD9278B6}" srcOrd="0" destOrd="0" presId="urn:microsoft.com/office/officeart/2005/8/layout/lProcess1"/>
    <dgm:cxn modelId="{C63F315F-A56F-4544-854C-6B3D1D687A1E}" type="presOf" srcId="{1F4B1475-9097-4D33-8574-3029085D2E25}" destId="{2329D052-A884-4C9B-924C-28FC5676CA66}" srcOrd="0" destOrd="0" presId="urn:microsoft.com/office/officeart/2005/8/layout/lProcess1"/>
    <dgm:cxn modelId="{A89174A8-0154-4F40-B862-F8F869DF8F80}" type="presOf" srcId="{5AF2CA95-728F-48BD-A6EA-A3B764D7283F}" destId="{77DFA007-21B3-475E-B5D2-79428AACC045}" srcOrd="0" destOrd="0" presId="urn:microsoft.com/office/officeart/2005/8/layout/lProcess1"/>
    <dgm:cxn modelId="{F4EB1D08-7F25-4446-9252-30A16D18DA38}" srcId="{F07F2291-C65C-4308-B818-9C13B449BFBE}" destId="{E07D91A3-168E-403C-93ED-594887D5D08B}" srcOrd="1" destOrd="0" parTransId="{EAA035CA-2F37-473B-83BE-F5159ED44656}" sibTransId="{AC8B85C7-25F5-4CE2-8D11-3766C494F1FF}"/>
    <dgm:cxn modelId="{ABAD800E-58C0-4583-9F86-216DE3F5A967}" srcId="{FFAA2269-1281-4891-9483-B43FB21B85ED}" destId="{4A7AC731-3236-4145-BC5B-C0355EAA51F8}" srcOrd="0" destOrd="0" parTransId="{79E2D16E-89F3-4543-B16F-C654D0D82868}" sibTransId="{151FE6F8-7E1A-4140-B1B9-530CDA0AF71A}"/>
    <dgm:cxn modelId="{068810E9-CC9B-45A0-A5A4-57009F3AEFEC}" type="presOf" srcId="{151FE6F8-7E1A-4140-B1B9-530CDA0AF71A}" destId="{ED741B17-A837-4840-BB96-08627B50F2D0}" srcOrd="0" destOrd="0" presId="urn:microsoft.com/office/officeart/2005/8/layout/lProcess1"/>
    <dgm:cxn modelId="{309D59AD-BD36-4F22-8498-54A2D4277674}" type="presOf" srcId="{4A7AC731-3236-4145-BC5B-C0355EAA51F8}" destId="{049F32E7-0E2F-4F0E-9049-B0E302A17C55}" srcOrd="0" destOrd="0" presId="urn:microsoft.com/office/officeart/2005/8/layout/lProcess1"/>
    <dgm:cxn modelId="{A20B8154-6736-49D4-B40C-79A2B8154CC1}" type="presParOf" srcId="{77334DFD-A18C-4ED6-8843-AF30DD9278B6}" destId="{1F12E6A0-F36C-43EF-BE50-F1B25ED639F6}" srcOrd="0" destOrd="0" presId="urn:microsoft.com/office/officeart/2005/8/layout/lProcess1"/>
    <dgm:cxn modelId="{285DE84C-FF4D-49D4-B513-48B32C55F881}" type="presParOf" srcId="{1F12E6A0-F36C-43EF-BE50-F1B25ED639F6}" destId="{574B6788-25B3-4FC3-B13E-1E6E7302C8A0}" srcOrd="0" destOrd="0" presId="urn:microsoft.com/office/officeart/2005/8/layout/lProcess1"/>
    <dgm:cxn modelId="{22FF241F-8D88-42C6-A19A-B2B29C0A50CA}" type="presParOf" srcId="{1F12E6A0-F36C-43EF-BE50-F1B25ED639F6}" destId="{40A9708E-C805-457D-9B24-8780F7D45C0A}" srcOrd="1" destOrd="0" presId="urn:microsoft.com/office/officeart/2005/8/layout/lProcess1"/>
    <dgm:cxn modelId="{384121D0-FF49-432B-AA6E-935CA43BFCB0}" type="presParOf" srcId="{1F12E6A0-F36C-43EF-BE50-F1B25ED639F6}" destId="{049F32E7-0E2F-4F0E-9049-B0E302A17C55}" srcOrd="2" destOrd="0" presId="urn:microsoft.com/office/officeart/2005/8/layout/lProcess1"/>
    <dgm:cxn modelId="{D3ACB961-8010-409B-9AE6-8BAA36EF122F}" type="presParOf" srcId="{1F12E6A0-F36C-43EF-BE50-F1B25ED639F6}" destId="{ED741B17-A837-4840-BB96-08627B50F2D0}" srcOrd="3" destOrd="0" presId="urn:microsoft.com/office/officeart/2005/8/layout/lProcess1"/>
    <dgm:cxn modelId="{B91D8128-62F2-4BB1-BCF6-3A78DDDE92A9}" type="presParOf" srcId="{1F12E6A0-F36C-43EF-BE50-F1B25ED639F6}" destId="{E6BBA5B7-A3E1-4DB0-8699-B1AE962C7BEE}" srcOrd="4" destOrd="0" presId="urn:microsoft.com/office/officeart/2005/8/layout/lProcess1"/>
    <dgm:cxn modelId="{72973C82-278F-4928-A463-335241EC9802}" type="presParOf" srcId="{1F12E6A0-F36C-43EF-BE50-F1B25ED639F6}" destId="{77DFA007-21B3-475E-B5D2-79428AACC045}" srcOrd="5" destOrd="0" presId="urn:microsoft.com/office/officeart/2005/8/layout/lProcess1"/>
    <dgm:cxn modelId="{90B38AF0-45AB-4433-9866-6A5F2A681A2A}" type="presParOf" srcId="{1F12E6A0-F36C-43EF-BE50-F1B25ED639F6}" destId="{7479EF8F-F789-40D0-A840-E4B0FA7BB5FB}" srcOrd="6" destOrd="0" presId="urn:microsoft.com/office/officeart/2005/8/layout/lProcess1"/>
    <dgm:cxn modelId="{72F63DBD-6021-4DB2-99D7-63DD83514932}" type="presParOf" srcId="{1F12E6A0-F36C-43EF-BE50-F1B25ED639F6}" destId="{24BA6EDF-5F5C-440D-87F8-7D60112D39EA}" srcOrd="7" destOrd="0" presId="urn:microsoft.com/office/officeart/2005/8/layout/lProcess1"/>
    <dgm:cxn modelId="{1A34BA3F-D107-4205-8541-6F9708A855C7}" type="presParOf" srcId="{1F12E6A0-F36C-43EF-BE50-F1B25ED639F6}" destId="{EC17B193-356E-41B7-A7CB-366A4C37D4F9}" srcOrd="8" destOrd="0" presId="urn:microsoft.com/office/officeart/2005/8/layout/lProcess1"/>
    <dgm:cxn modelId="{C6B6BF56-C0DF-4C31-9BEA-312377996CF8}" type="presParOf" srcId="{77334DFD-A18C-4ED6-8843-AF30DD9278B6}" destId="{F27E7044-FF6E-438E-B697-CF44B8BF9EE2}" srcOrd="1" destOrd="0" presId="urn:microsoft.com/office/officeart/2005/8/layout/lProcess1"/>
    <dgm:cxn modelId="{B6D58A86-64B3-4C4D-880E-520FA41A5932}" type="presParOf" srcId="{77334DFD-A18C-4ED6-8843-AF30DD9278B6}" destId="{1CAD8D79-894E-4249-ADB3-6961D09375E3}" srcOrd="2" destOrd="0" presId="urn:microsoft.com/office/officeart/2005/8/layout/lProcess1"/>
    <dgm:cxn modelId="{93542803-ADEC-4F3C-A3BC-425CCD30E387}" type="presParOf" srcId="{1CAD8D79-894E-4249-ADB3-6961D09375E3}" destId="{4BC7059D-78E3-4D0C-900C-DBC0A1131D5C}" srcOrd="0" destOrd="0" presId="urn:microsoft.com/office/officeart/2005/8/layout/lProcess1"/>
    <dgm:cxn modelId="{A3D767E0-10E6-4ED0-8A57-FD9661865726}" type="presParOf" srcId="{1CAD8D79-894E-4249-ADB3-6961D09375E3}" destId="{52EE697D-AA8C-4F93-A1E9-FAB64B83CBEB}" srcOrd="1" destOrd="0" presId="urn:microsoft.com/office/officeart/2005/8/layout/lProcess1"/>
    <dgm:cxn modelId="{C8096709-1BE7-4B28-AC82-B6C5BE684995}" type="presParOf" srcId="{1CAD8D79-894E-4249-ADB3-6961D09375E3}" destId="{9EDB8BE9-4639-4212-A3ED-3AF3B405CDF7}" srcOrd="2" destOrd="0" presId="urn:microsoft.com/office/officeart/2005/8/layout/lProcess1"/>
    <dgm:cxn modelId="{75DC276F-61CB-426C-971C-77F9181CABE0}" type="presParOf" srcId="{1CAD8D79-894E-4249-ADB3-6961D09375E3}" destId="{50DF8273-2A4A-434E-BE2F-162E834E549F}" srcOrd="3" destOrd="0" presId="urn:microsoft.com/office/officeart/2005/8/layout/lProcess1"/>
    <dgm:cxn modelId="{DB41F685-342A-4127-8F68-E3CC983364B4}" type="presParOf" srcId="{1CAD8D79-894E-4249-ADB3-6961D09375E3}" destId="{BB374164-EB5F-4B49-9F39-021462FC3C9F}" srcOrd="4" destOrd="0" presId="urn:microsoft.com/office/officeart/2005/8/layout/lProcess1"/>
    <dgm:cxn modelId="{229DCEA9-ED90-4681-8835-118C42E3E61F}" type="presParOf" srcId="{1CAD8D79-894E-4249-ADB3-6961D09375E3}" destId="{3DDCACCA-63E3-441E-88B1-CEDEC024A85B}" srcOrd="5" destOrd="0" presId="urn:microsoft.com/office/officeart/2005/8/layout/lProcess1"/>
    <dgm:cxn modelId="{2B3AD3AD-2F4C-4FF3-9ECE-AEFB350B807F}" type="presParOf" srcId="{1CAD8D79-894E-4249-ADB3-6961D09375E3}" destId="{EC9EEF4D-8454-4716-A33E-DBBF588D5C39}" srcOrd="6" destOrd="0" presId="urn:microsoft.com/office/officeart/2005/8/layout/lProcess1"/>
    <dgm:cxn modelId="{82C3352A-293F-45C5-816D-430B979B3AE8}" type="presParOf" srcId="{1CAD8D79-894E-4249-ADB3-6961D09375E3}" destId="{00205B66-0A05-4145-A30E-DCEAD30765B6}" srcOrd="7" destOrd="0" presId="urn:microsoft.com/office/officeart/2005/8/layout/lProcess1"/>
    <dgm:cxn modelId="{355E3F92-2232-4309-BE05-94781EC9E834}" type="presParOf" srcId="{1CAD8D79-894E-4249-ADB3-6961D09375E3}" destId="{2329D052-A884-4C9B-924C-28FC5676CA66}" srcOrd="8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92C56FB-FC3D-4009-8F3D-6EFB30495C4E}" type="doc">
      <dgm:prSet loTypeId="urn:microsoft.com/office/officeart/2005/8/layout/hierarchy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602B6B7-BEEC-49B4-BC99-E5B0A1B05D9E}">
      <dgm:prSet phldrT="[Текст]"/>
      <dgm:spPr/>
      <dgm:t>
        <a:bodyPr/>
        <a:lstStyle/>
        <a:p>
          <a:r>
            <a:rPr lang="ru-RU" dirty="0" smtClean="0"/>
            <a:t>Муниципальная собственность</a:t>
          </a:r>
          <a:endParaRPr lang="ru-RU" dirty="0"/>
        </a:p>
      </dgm:t>
    </dgm:pt>
    <dgm:pt modelId="{AD05F996-A50B-4B37-89E1-9924C3248875}" type="parTrans" cxnId="{445754A9-F87A-4CF8-8A2E-4A9D1E565ABB}">
      <dgm:prSet/>
      <dgm:spPr/>
      <dgm:t>
        <a:bodyPr/>
        <a:lstStyle/>
        <a:p>
          <a:endParaRPr lang="ru-RU"/>
        </a:p>
      </dgm:t>
    </dgm:pt>
    <dgm:pt modelId="{7A951634-6300-4784-9FA5-94715A1E347E}" type="sibTrans" cxnId="{445754A9-F87A-4CF8-8A2E-4A9D1E565ABB}">
      <dgm:prSet/>
      <dgm:spPr/>
      <dgm:t>
        <a:bodyPr/>
        <a:lstStyle/>
        <a:p>
          <a:endParaRPr lang="ru-RU"/>
        </a:p>
      </dgm:t>
    </dgm:pt>
    <dgm:pt modelId="{7AC0966B-E208-4C74-8890-47D18BBFE190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 smtClean="0"/>
            <a:t>Передача по договорам аренды</a:t>
          </a:r>
          <a:endParaRPr lang="ru-RU" dirty="0"/>
        </a:p>
      </dgm:t>
    </dgm:pt>
    <dgm:pt modelId="{C8B3D3EA-04E1-448C-AD9F-6BD5D6F4FA94}" type="parTrans" cxnId="{D7AE71CA-A27C-4AB5-8D6B-DD87D6EC9EE8}">
      <dgm:prSet/>
      <dgm:spPr/>
      <dgm:t>
        <a:bodyPr/>
        <a:lstStyle/>
        <a:p>
          <a:endParaRPr lang="ru-RU"/>
        </a:p>
      </dgm:t>
    </dgm:pt>
    <dgm:pt modelId="{96583335-458D-4331-9334-8D94C6912FB3}" type="sibTrans" cxnId="{D7AE71CA-A27C-4AB5-8D6B-DD87D6EC9EE8}">
      <dgm:prSet/>
      <dgm:spPr/>
      <dgm:t>
        <a:bodyPr/>
        <a:lstStyle/>
        <a:p>
          <a:endParaRPr lang="ru-RU"/>
        </a:p>
      </dgm:t>
    </dgm:pt>
    <dgm:pt modelId="{F90BFE10-7A40-46DC-8DCF-2FC2592E9FC4}">
      <dgm:prSet/>
      <dgm:spPr/>
      <dgm:t>
        <a:bodyPr/>
        <a:lstStyle/>
        <a:p>
          <a:r>
            <a:rPr lang="ru-RU" smtClean="0"/>
            <a:t>Приватизация</a:t>
          </a:r>
          <a:endParaRPr lang="ru-RU" dirty="0"/>
        </a:p>
      </dgm:t>
    </dgm:pt>
    <dgm:pt modelId="{A6C0AEAE-E52D-4563-AE30-BD80024DE451}" type="parTrans" cxnId="{AC3EAE23-6F64-4DBB-80DC-0DB248B5F414}">
      <dgm:prSet/>
      <dgm:spPr/>
      <dgm:t>
        <a:bodyPr/>
        <a:lstStyle/>
        <a:p>
          <a:endParaRPr lang="ru-RU"/>
        </a:p>
      </dgm:t>
    </dgm:pt>
    <dgm:pt modelId="{806174EB-8AA0-45C6-8ECF-B08227DC043A}" type="sibTrans" cxnId="{AC3EAE23-6F64-4DBB-80DC-0DB248B5F414}">
      <dgm:prSet/>
      <dgm:spPr/>
      <dgm:t>
        <a:bodyPr/>
        <a:lstStyle/>
        <a:p>
          <a:endParaRPr lang="ru-RU"/>
        </a:p>
      </dgm:t>
    </dgm:pt>
    <dgm:pt modelId="{0F42DEB5-CB82-4C28-8DAE-096C30106F1C}" type="pres">
      <dgm:prSet presAssocID="{992C56FB-FC3D-4009-8F3D-6EFB30495C4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E77659FC-85A7-4600-8C66-1E609EE8FE8E}" type="pres">
      <dgm:prSet presAssocID="{D602B6B7-BEEC-49B4-BC99-E5B0A1B05D9E}" presName="hierRoot1" presStyleCnt="0"/>
      <dgm:spPr/>
    </dgm:pt>
    <dgm:pt modelId="{6B7DEE5E-4276-4FDD-A9A5-B17353001E4F}" type="pres">
      <dgm:prSet presAssocID="{D602B6B7-BEEC-49B4-BC99-E5B0A1B05D9E}" presName="composite" presStyleCnt="0"/>
      <dgm:spPr/>
    </dgm:pt>
    <dgm:pt modelId="{C0F72216-963A-4FC3-8A3A-A9B6BAFDA3F0}" type="pres">
      <dgm:prSet presAssocID="{D602B6B7-BEEC-49B4-BC99-E5B0A1B05D9E}" presName="background" presStyleLbl="node0" presStyleIdx="0" presStyleCnt="1"/>
      <dgm:spPr/>
    </dgm:pt>
    <dgm:pt modelId="{1C7DE67C-6FB8-4179-9106-1AD5FBE30031}" type="pres">
      <dgm:prSet presAssocID="{D602B6B7-BEEC-49B4-BC99-E5B0A1B05D9E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1EF5E46-04A2-411A-86EC-02580C29F01B}" type="pres">
      <dgm:prSet presAssocID="{D602B6B7-BEEC-49B4-BC99-E5B0A1B05D9E}" presName="hierChild2" presStyleCnt="0"/>
      <dgm:spPr/>
    </dgm:pt>
    <dgm:pt modelId="{14A94D7E-C5E4-4D4F-9518-5934D252223C}" type="pres">
      <dgm:prSet presAssocID="{A6C0AEAE-E52D-4563-AE30-BD80024DE451}" presName="Name10" presStyleLbl="parChTrans1D2" presStyleIdx="0" presStyleCnt="2"/>
      <dgm:spPr/>
      <dgm:t>
        <a:bodyPr/>
        <a:lstStyle/>
        <a:p>
          <a:endParaRPr lang="ru-RU"/>
        </a:p>
      </dgm:t>
    </dgm:pt>
    <dgm:pt modelId="{924EF3D7-1D0A-45EE-95C3-92EA7824811A}" type="pres">
      <dgm:prSet presAssocID="{F90BFE10-7A40-46DC-8DCF-2FC2592E9FC4}" presName="hierRoot2" presStyleCnt="0"/>
      <dgm:spPr/>
    </dgm:pt>
    <dgm:pt modelId="{03B1F244-334D-4732-807F-D5BEA22DE656}" type="pres">
      <dgm:prSet presAssocID="{F90BFE10-7A40-46DC-8DCF-2FC2592E9FC4}" presName="composite2" presStyleCnt="0"/>
      <dgm:spPr/>
    </dgm:pt>
    <dgm:pt modelId="{3FA435EA-7C36-47B8-94FC-9EC17C69AD86}" type="pres">
      <dgm:prSet presAssocID="{F90BFE10-7A40-46DC-8DCF-2FC2592E9FC4}" presName="background2" presStyleLbl="node2" presStyleIdx="0" presStyleCnt="2"/>
      <dgm:spPr/>
    </dgm:pt>
    <dgm:pt modelId="{7228C77D-784D-4048-9374-3F13A2AD2E27}" type="pres">
      <dgm:prSet presAssocID="{F90BFE10-7A40-46DC-8DCF-2FC2592E9FC4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96FBD44-9D74-4945-9DC7-AD084A255350}" type="pres">
      <dgm:prSet presAssocID="{F90BFE10-7A40-46DC-8DCF-2FC2592E9FC4}" presName="hierChild3" presStyleCnt="0"/>
      <dgm:spPr/>
    </dgm:pt>
    <dgm:pt modelId="{782D7B5C-90C1-4B73-AFD7-85A7A9EBCB6B}" type="pres">
      <dgm:prSet presAssocID="{C8B3D3EA-04E1-448C-AD9F-6BD5D6F4FA94}" presName="Name10" presStyleLbl="parChTrans1D2" presStyleIdx="1" presStyleCnt="2"/>
      <dgm:spPr/>
      <dgm:t>
        <a:bodyPr/>
        <a:lstStyle/>
        <a:p>
          <a:endParaRPr lang="ru-RU"/>
        </a:p>
      </dgm:t>
    </dgm:pt>
    <dgm:pt modelId="{2FE59DB9-78BB-48BB-8B52-4DB20A3ED674}" type="pres">
      <dgm:prSet presAssocID="{7AC0966B-E208-4C74-8890-47D18BBFE190}" presName="hierRoot2" presStyleCnt="0"/>
      <dgm:spPr/>
    </dgm:pt>
    <dgm:pt modelId="{762983F0-1C7A-4279-97A8-873F62B8773B}" type="pres">
      <dgm:prSet presAssocID="{7AC0966B-E208-4C74-8890-47D18BBFE190}" presName="composite2" presStyleCnt="0"/>
      <dgm:spPr/>
    </dgm:pt>
    <dgm:pt modelId="{88EB8B7E-1299-4111-A0EA-C88A5E30B35E}" type="pres">
      <dgm:prSet presAssocID="{7AC0966B-E208-4C74-8890-47D18BBFE190}" presName="background2" presStyleLbl="node2" presStyleIdx="1" presStyleCnt="2"/>
      <dgm:spPr/>
    </dgm:pt>
    <dgm:pt modelId="{2D4E1349-BFC2-467C-9F92-EEB94A025E13}" type="pres">
      <dgm:prSet presAssocID="{7AC0966B-E208-4C74-8890-47D18BBFE190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E9659CB-DEB8-4048-BF39-4DAD8A9EC248}" type="pres">
      <dgm:prSet presAssocID="{7AC0966B-E208-4C74-8890-47D18BBFE190}" presName="hierChild3" presStyleCnt="0"/>
      <dgm:spPr/>
    </dgm:pt>
  </dgm:ptLst>
  <dgm:cxnLst>
    <dgm:cxn modelId="{9ABF8C02-8284-44C1-B524-9E6451B21AA6}" type="presOf" srcId="{7AC0966B-E208-4C74-8890-47D18BBFE190}" destId="{2D4E1349-BFC2-467C-9F92-EEB94A025E13}" srcOrd="0" destOrd="0" presId="urn:microsoft.com/office/officeart/2005/8/layout/hierarchy1"/>
    <dgm:cxn modelId="{E92D1D91-D582-4349-A65D-1944420D52A4}" type="presOf" srcId="{A6C0AEAE-E52D-4563-AE30-BD80024DE451}" destId="{14A94D7E-C5E4-4D4F-9518-5934D252223C}" srcOrd="0" destOrd="0" presId="urn:microsoft.com/office/officeart/2005/8/layout/hierarchy1"/>
    <dgm:cxn modelId="{445754A9-F87A-4CF8-8A2E-4A9D1E565ABB}" srcId="{992C56FB-FC3D-4009-8F3D-6EFB30495C4E}" destId="{D602B6B7-BEEC-49B4-BC99-E5B0A1B05D9E}" srcOrd="0" destOrd="0" parTransId="{AD05F996-A50B-4B37-89E1-9924C3248875}" sibTransId="{7A951634-6300-4784-9FA5-94715A1E347E}"/>
    <dgm:cxn modelId="{9A2ED5D4-BDE0-4B81-B131-8B7C2ED88A27}" type="presOf" srcId="{D602B6B7-BEEC-49B4-BC99-E5B0A1B05D9E}" destId="{1C7DE67C-6FB8-4179-9106-1AD5FBE30031}" srcOrd="0" destOrd="0" presId="urn:microsoft.com/office/officeart/2005/8/layout/hierarchy1"/>
    <dgm:cxn modelId="{80C351FC-CDDD-443C-8465-B51263F22477}" type="presOf" srcId="{F90BFE10-7A40-46DC-8DCF-2FC2592E9FC4}" destId="{7228C77D-784D-4048-9374-3F13A2AD2E27}" srcOrd="0" destOrd="0" presId="urn:microsoft.com/office/officeart/2005/8/layout/hierarchy1"/>
    <dgm:cxn modelId="{AC3EAE23-6F64-4DBB-80DC-0DB248B5F414}" srcId="{D602B6B7-BEEC-49B4-BC99-E5B0A1B05D9E}" destId="{F90BFE10-7A40-46DC-8DCF-2FC2592E9FC4}" srcOrd="0" destOrd="0" parTransId="{A6C0AEAE-E52D-4563-AE30-BD80024DE451}" sibTransId="{806174EB-8AA0-45C6-8ECF-B08227DC043A}"/>
    <dgm:cxn modelId="{D7AE71CA-A27C-4AB5-8D6B-DD87D6EC9EE8}" srcId="{D602B6B7-BEEC-49B4-BC99-E5B0A1B05D9E}" destId="{7AC0966B-E208-4C74-8890-47D18BBFE190}" srcOrd="1" destOrd="0" parTransId="{C8B3D3EA-04E1-448C-AD9F-6BD5D6F4FA94}" sibTransId="{96583335-458D-4331-9334-8D94C6912FB3}"/>
    <dgm:cxn modelId="{4574B0F7-DD68-444E-97C0-D89D5D422290}" type="presOf" srcId="{992C56FB-FC3D-4009-8F3D-6EFB30495C4E}" destId="{0F42DEB5-CB82-4C28-8DAE-096C30106F1C}" srcOrd="0" destOrd="0" presId="urn:microsoft.com/office/officeart/2005/8/layout/hierarchy1"/>
    <dgm:cxn modelId="{38BFF777-100F-4AD0-997F-2EA6C43C70E1}" type="presOf" srcId="{C8B3D3EA-04E1-448C-AD9F-6BD5D6F4FA94}" destId="{782D7B5C-90C1-4B73-AFD7-85A7A9EBCB6B}" srcOrd="0" destOrd="0" presId="urn:microsoft.com/office/officeart/2005/8/layout/hierarchy1"/>
    <dgm:cxn modelId="{42218969-2D33-41E3-9F9C-37865CE17590}" type="presParOf" srcId="{0F42DEB5-CB82-4C28-8DAE-096C30106F1C}" destId="{E77659FC-85A7-4600-8C66-1E609EE8FE8E}" srcOrd="0" destOrd="0" presId="urn:microsoft.com/office/officeart/2005/8/layout/hierarchy1"/>
    <dgm:cxn modelId="{868DB295-2FED-43BD-9816-967201793565}" type="presParOf" srcId="{E77659FC-85A7-4600-8C66-1E609EE8FE8E}" destId="{6B7DEE5E-4276-4FDD-A9A5-B17353001E4F}" srcOrd="0" destOrd="0" presId="urn:microsoft.com/office/officeart/2005/8/layout/hierarchy1"/>
    <dgm:cxn modelId="{57037280-2EC7-487B-B429-D54CBE94E19C}" type="presParOf" srcId="{6B7DEE5E-4276-4FDD-A9A5-B17353001E4F}" destId="{C0F72216-963A-4FC3-8A3A-A9B6BAFDA3F0}" srcOrd="0" destOrd="0" presId="urn:microsoft.com/office/officeart/2005/8/layout/hierarchy1"/>
    <dgm:cxn modelId="{93629EF1-2AB7-4C6B-B854-9D24A66BD45F}" type="presParOf" srcId="{6B7DEE5E-4276-4FDD-A9A5-B17353001E4F}" destId="{1C7DE67C-6FB8-4179-9106-1AD5FBE30031}" srcOrd="1" destOrd="0" presId="urn:microsoft.com/office/officeart/2005/8/layout/hierarchy1"/>
    <dgm:cxn modelId="{5C282F91-86FF-40D0-9B58-507B4887AE8E}" type="presParOf" srcId="{E77659FC-85A7-4600-8C66-1E609EE8FE8E}" destId="{F1EF5E46-04A2-411A-86EC-02580C29F01B}" srcOrd="1" destOrd="0" presId="urn:microsoft.com/office/officeart/2005/8/layout/hierarchy1"/>
    <dgm:cxn modelId="{480198A0-8C4F-4B47-9B18-61EBB6E1CEB5}" type="presParOf" srcId="{F1EF5E46-04A2-411A-86EC-02580C29F01B}" destId="{14A94D7E-C5E4-4D4F-9518-5934D252223C}" srcOrd="0" destOrd="0" presId="urn:microsoft.com/office/officeart/2005/8/layout/hierarchy1"/>
    <dgm:cxn modelId="{A47630AD-EFA9-4B3F-9E51-1853765E1D93}" type="presParOf" srcId="{F1EF5E46-04A2-411A-86EC-02580C29F01B}" destId="{924EF3D7-1D0A-45EE-95C3-92EA7824811A}" srcOrd="1" destOrd="0" presId="urn:microsoft.com/office/officeart/2005/8/layout/hierarchy1"/>
    <dgm:cxn modelId="{D1018820-E937-4320-9CD8-51994FF012D2}" type="presParOf" srcId="{924EF3D7-1D0A-45EE-95C3-92EA7824811A}" destId="{03B1F244-334D-4732-807F-D5BEA22DE656}" srcOrd="0" destOrd="0" presId="urn:microsoft.com/office/officeart/2005/8/layout/hierarchy1"/>
    <dgm:cxn modelId="{754233FC-BEC7-4D13-8918-A8AFFED9F556}" type="presParOf" srcId="{03B1F244-334D-4732-807F-D5BEA22DE656}" destId="{3FA435EA-7C36-47B8-94FC-9EC17C69AD86}" srcOrd="0" destOrd="0" presId="urn:microsoft.com/office/officeart/2005/8/layout/hierarchy1"/>
    <dgm:cxn modelId="{6117C4A9-6FC8-416C-A094-29D0B48E2EBE}" type="presParOf" srcId="{03B1F244-334D-4732-807F-D5BEA22DE656}" destId="{7228C77D-784D-4048-9374-3F13A2AD2E27}" srcOrd="1" destOrd="0" presId="urn:microsoft.com/office/officeart/2005/8/layout/hierarchy1"/>
    <dgm:cxn modelId="{711BF4BB-1DD4-4AE4-9886-5AACF8F9F2CC}" type="presParOf" srcId="{924EF3D7-1D0A-45EE-95C3-92EA7824811A}" destId="{C96FBD44-9D74-4945-9DC7-AD084A255350}" srcOrd="1" destOrd="0" presId="urn:microsoft.com/office/officeart/2005/8/layout/hierarchy1"/>
    <dgm:cxn modelId="{5C275166-86E4-43DC-AD07-579658B60EC9}" type="presParOf" srcId="{F1EF5E46-04A2-411A-86EC-02580C29F01B}" destId="{782D7B5C-90C1-4B73-AFD7-85A7A9EBCB6B}" srcOrd="2" destOrd="0" presId="urn:microsoft.com/office/officeart/2005/8/layout/hierarchy1"/>
    <dgm:cxn modelId="{EFCA09AD-C0FF-44F0-BC55-4D6294899D21}" type="presParOf" srcId="{F1EF5E46-04A2-411A-86EC-02580C29F01B}" destId="{2FE59DB9-78BB-48BB-8B52-4DB20A3ED674}" srcOrd="3" destOrd="0" presId="urn:microsoft.com/office/officeart/2005/8/layout/hierarchy1"/>
    <dgm:cxn modelId="{774802A2-D75E-41D0-85D3-1D5E6EED066E}" type="presParOf" srcId="{2FE59DB9-78BB-48BB-8B52-4DB20A3ED674}" destId="{762983F0-1C7A-4279-97A8-873F62B8773B}" srcOrd="0" destOrd="0" presId="urn:microsoft.com/office/officeart/2005/8/layout/hierarchy1"/>
    <dgm:cxn modelId="{466DA50C-6992-413D-93C8-EAE394FA11F4}" type="presParOf" srcId="{762983F0-1C7A-4279-97A8-873F62B8773B}" destId="{88EB8B7E-1299-4111-A0EA-C88A5E30B35E}" srcOrd="0" destOrd="0" presId="urn:microsoft.com/office/officeart/2005/8/layout/hierarchy1"/>
    <dgm:cxn modelId="{E8EA3C18-005A-4241-A61D-910995B80709}" type="presParOf" srcId="{762983F0-1C7A-4279-97A8-873F62B8773B}" destId="{2D4E1349-BFC2-467C-9F92-EEB94A025E13}" srcOrd="1" destOrd="0" presId="urn:microsoft.com/office/officeart/2005/8/layout/hierarchy1"/>
    <dgm:cxn modelId="{A6CB9CE2-9132-4ACF-97B4-615BB70CF840}" type="presParOf" srcId="{2FE59DB9-78BB-48BB-8B52-4DB20A3ED674}" destId="{AE9659CB-DEB8-4048-BF39-4DAD8A9EC24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AFC46DB7-544D-48D8-9B52-FF9AF9081809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26CF0E4-11D5-4CA6-9B33-BB8AB137DBD3}">
      <dgm:prSet phldrT="[Текст]"/>
      <dgm:spPr/>
      <dgm:t>
        <a:bodyPr/>
        <a:lstStyle/>
        <a:p>
          <a:r>
            <a:rPr lang="ru-RU" dirty="0" smtClean="0"/>
            <a:t>10 % от кадастровой стоимости</a:t>
          </a:r>
          <a:endParaRPr lang="ru-RU" dirty="0"/>
        </a:p>
      </dgm:t>
    </dgm:pt>
    <dgm:pt modelId="{F31ADFC1-230D-4ED5-B141-C6CD89FA3C60}" type="parTrans" cxnId="{F53CFA5D-438C-4D41-8D3E-03EE4B7D4429}">
      <dgm:prSet/>
      <dgm:spPr/>
      <dgm:t>
        <a:bodyPr/>
        <a:lstStyle/>
        <a:p>
          <a:endParaRPr lang="ru-RU"/>
        </a:p>
      </dgm:t>
    </dgm:pt>
    <dgm:pt modelId="{F6E90CDE-A51D-476D-895C-EE4689D236CC}" type="sibTrans" cxnId="{F53CFA5D-438C-4D41-8D3E-03EE4B7D4429}">
      <dgm:prSet/>
      <dgm:spPr/>
      <dgm:t>
        <a:bodyPr/>
        <a:lstStyle/>
        <a:p>
          <a:endParaRPr lang="ru-RU"/>
        </a:p>
      </dgm:t>
    </dgm:pt>
    <dgm:pt modelId="{C973BD67-E973-4FFB-9C3F-A89DD61448D3}">
      <dgm:prSet phldrT="[Текст]"/>
      <dgm:spPr/>
      <dgm:t>
        <a:bodyPr/>
        <a:lstStyle/>
        <a:p>
          <a:r>
            <a:rPr lang="ru-RU" dirty="0" smtClean="0"/>
            <a:t>20 % от кадастровой стоимости</a:t>
          </a:r>
          <a:endParaRPr lang="ru-RU" dirty="0"/>
        </a:p>
      </dgm:t>
    </dgm:pt>
    <dgm:pt modelId="{4DBEE536-3752-4CEA-9FFE-8B87E47A99AB}" type="parTrans" cxnId="{F51867FF-F197-43F8-B96B-B12E6BE0AF2D}">
      <dgm:prSet/>
      <dgm:spPr/>
      <dgm:t>
        <a:bodyPr/>
        <a:lstStyle/>
        <a:p>
          <a:endParaRPr lang="ru-RU"/>
        </a:p>
      </dgm:t>
    </dgm:pt>
    <dgm:pt modelId="{50BF3B6F-5194-4B83-810C-CB1EC687D06F}" type="sibTrans" cxnId="{F51867FF-F197-43F8-B96B-B12E6BE0AF2D}">
      <dgm:prSet/>
      <dgm:spPr/>
      <dgm:t>
        <a:bodyPr/>
        <a:lstStyle/>
        <a:p>
          <a:endParaRPr lang="ru-RU"/>
        </a:p>
      </dgm:t>
    </dgm:pt>
    <dgm:pt modelId="{523DBF98-83AF-4659-B0BB-396903E1EB4A}">
      <dgm:prSet phldrT="[Текст]"/>
      <dgm:spPr/>
      <dgm:t>
        <a:bodyPr/>
        <a:lstStyle/>
        <a:p>
          <a:r>
            <a:rPr lang="ru-RU" dirty="0" smtClean="0"/>
            <a:t>30 % от кадастровой стоимости</a:t>
          </a:r>
          <a:endParaRPr lang="ru-RU" dirty="0"/>
        </a:p>
      </dgm:t>
    </dgm:pt>
    <dgm:pt modelId="{7F1C49A6-9A6C-460C-80DE-37106B8F2755}" type="parTrans" cxnId="{914A7AB2-536E-4ED9-9479-DC44ABA412E5}">
      <dgm:prSet/>
      <dgm:spPr/>
      <dgm:t>
        <a:bodyPr/>
        <a:lstStyle/>
        <a:p>
          <a:endParaRPr lang="ru-RU"/>
        </a:p>
      </dgm:t>
    </dgm:pt>
    <dgm:pt modelId="{FB4FCEA9-0DA1-4011-A5BD-EC1F1AA56508}" type="sibTrans" cxnId="{914A7AB2-536E-4ED9-9479-DC44ABA412E5}">
      <dgm:prSet/>
      <dgm:spPr/>
      <dgm:t>
        <a:bodyPr/>
        <a:lstStyle/>
        <a:p>
          <a:endParaRPr lang="ru-RU"/>
        </a:p>
      </dgm:t>
    </dgm:pt>
    <dgm:pt modelId="{CD0B4D24-D504-413E-84D0-83F93DBD04AB}">
      <dgm:prSet phldrT="[Текст]" custT="1"/>
      <dgm:spPr/>
      <dgm:t>
        <a:bodyPr/>
        <a:lstStyle/>
        <a:p>
          <a:r>
            <a: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Для собственников зданий и строений, расположенных на земельных участках</a:t>
          </a:r>
          <a:endParaRPr lang="ru-RU" sz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F39763D-7FC6-4A4C-9CB7-94CCBDBE04A7}" type="sibTrans" cxnId="{D25CC9C6-4C9F-4DA1-920C-CC2C710B7476}">
      <dgm:prSet/>
      <dgm:spPr/>
      <dgm:t>
        <a:bodyPr/>
        <a:lstStyle/>
        <a:p>
          <a:endParaRPr lang="ru-RU"/>
        </a:p>
      </dgm:t>
    </dgm:pt>
    <dgm:pt modelId="{258E6B98-1533-44B4-92F9-08A05EC70353}" type="parTrans" cxnId="{D25CC9C6-4C9F-4DA1-920C-CC2C710B7476}">
      <dgm:prSet/>
      <dgm:spPr/>
      <dgm:t>
        <a:bodyPr/>
        <a:lstStyle/>
        <a:p>
          <a:endParaRPr lang="ru-RU"/>
        </a:p>
      </dgm:t>
    </dgm:pt>
    <dgm:pt modelId="{B73D3AA9-9D7F-42F5-A376-B2E6E3B52C6D}">
      <dgm:prSet phldrT="[Текст]" custT="1"/>
      <dgm:spPr/>
      <dgm:t>
        <a:bodyPr/>
        <a:lstStyle/>
        <a:p>
          <a:r>
            <a: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Для юридических лиц, использующих земельный участок на праве постоянного бессрочного пользования</a:t>
          </a:r>
          <a:endParaRPr lang="ru-RU" sz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334B3703-907E-42BE-9328-1431797D1CF7}" type="sibTrans" cxnId="{0AE51A0C-83CC-4DAB-981A-1812EC6BB08E}">
      <dgm:prSet/>
      <dgm:spPr/>
      <dgm:t>
        <a:bodyPr/>
        <a:lstStyle/>
        <a:p>
          <a:endParaRPr lang="ru-RU"/>
        </a:p>
      </dgm:t>
    </dgm:pt>
    <dgm:pt modelId="{DC71B5A7-3DE5-4507-8F13-9E2D383E27A8}" type="parTrans" cxnId="{0AE51A0C-83CC-4DAB-981A-1812EC6BB08E}">
      <dgm:prSet/>
      <dgm:spPr/>
      <dgm:t>
        <a:bodyPr/>
        <a:lstStyle/>
        <a:p>
          <a:endParaRPr lang="ru-RU"/>
        </a:p>
      </dgm:t>
    </dgm:pt>
    <dgm:pt modelId="{7D47804E-1C16-4BC9-B70B-14D7B7BD82E3}">
      <dgm:prSet phldrT="[Текст]" custT="1"/>
      <dgm:spPr/>
      <dgm:t>
        <a:bodyPr/>
        <a:lstStyle/>
        <a:p>
          <a:r>
            <a: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Для лиц, осуществляющих ведение с/</a:t>
          </a:r>
          <a:r>
            <a:rPr lang="ru-RU" sz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х</a:t>
          </a:r>
          <a:r>
            <a: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производства если земельный участок находится 3 года в аренде</a:t>
          </a:r>
          <a:endParaRPr lang="ru-RU" sz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9B28DFC-1D78-42D5-BC4B-5616CA215109}" type="sibTrans" cxnId="{879F097D-281C-468C-8C58-0DFC476AE419}">
      <dgm:prSet/>
      <dgm:spPr/>
      <dgm:t>
        <a:bodyPr/>
        <a:lstStyle/>
        <a:p>
          <a:endParaRPr lang="ru-RU"/>
        </a:p>
      </dgm:t>
    </dgm:pt>
    <dgm:pt modelId="{FFA66663-5973-4570-80B7-16E98C8BA856}" type="parTrans" cxnId="{879F097D-281C-468C-8C58-0DFC476AE419}">
      <dgm:prSet/>
      <dgm:spPr/>
      <dgm:t>
        <a:bodyPr/>
        <a:lstStyle/>
        <a:p>
          <a:endParaRPr lang="ru-RU"/>
        </a:p>
      </dgm:t>
    </dgm:pt>
    <dgm:pt modelId="{A881777C-B70D-47A8-A111-BC7473D7806A}">
      <dgm:prSet phldrT="[Текст]" custT="1"/>
      <dgm:spPr/>
      <dgm:t>
        <a:bodyPr/>
        <a:lstStyle/>
        <a:p>
          <a:r>
            <a: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Для субъектов малого и среднего предпринимательства</a:t>
          </a:r>
          <a:endParaRPr lang="ru-RU" sz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2CFE43A1-8EC5-4C96-8D6F-4E54CD6F884A}" type="sibTrans" cxnId="{CECE719C-A489-4B31-9831-AB571C6B6365}">
      <dgm:prSet/>
      <dgm:spPr/>
      <dgm:t>
        <a:bodyPr/>
        <a:lstStyle/>
        <a:p>
          <a:endParaRPr lang="ru-RU"/>
        </a:p>
      </dgm:t>
    </dgm:pt>
    <dgm:pt modelId="{BE3122FB-DCF5-437D-8B0F-E3C7CA967686}" type="parTrans" cxnId="{CECE719C-A489-4B31-9831-AB571C6B6365}">
      <dgm:prSet/>
      <dgm:spPr/>
      <dgm:t>
        <a:bodyPr/>
        <a:lstStyle/>
        <a:p>
          <a:endParaRPr lang="ru-RU"/>
        </a:p>
      </dgm:t>
    </dgm:pt>
    <dgm:pt modelId="{65C77B72-8335-4A6E-B14F-10EF8CABF673}">
      <dgm:prSet phldrT="[Текст]" custT="1"/>
      <dgm:spPr/>
      <dgm:t>
        <a:bodyPr/>
        <a:lstStyle/>
        <a:p>
          <a:r>
            <a: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Для лиц с которым заключен договор о комплексном освоении территории </a:t>
          </a:r>
          <a:endParaRPr lang="ru-RU" sz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0E0D11C-3EBE-42FA-993F-A8E441287D2D}" type="sibTrans" cxnId="{21556F09-D632-42FE-8FF1-7E2FC8EE733E}">
      <dgm:prSet/>
      <dgm:spPr/>
      <dgm:t>
        <a:bodyPr/>
        <a:lstStyle/>
        <a:p>
          <a:endParaRPr lang="ru-RU"/>
        </a:p>
      </dgm:t>
    </dgm:pt>
    <dgm:pt modelId="{2A44214F-E126-4396-97F0-3CC5A75495E5}" type="parTrans" cxnId="{21556F09-D632-42FE-8FF1-7E2FC8EE733E}">
      <dgm:prSet/>
      <dgm:spPr/>
      <dgm:t>
        <a:bodyPr/>
        <a:lstStyle/>
        <a:p>
          <a:endParaRPr lang="ru-RU"/>
        </a:p>
      </dgm:t>
    </dgm:pt>
    <dgm:pt modelId="{88613CFF-4C54-4F2C-928A-6905C2ED0246}">
      <dgm:prSet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+mn-lt"/>
            </a:rPr>
            <a:t>Для членов некоммерческой организации, созданной гражданами для комплексного освоения территории в целях ИЖС</a:t>
          </a:r>
          <a:endParaRPr lang="ru-RU" dirty="0">
            <a:solidFill>
              <a:schemeClr val="tx1"/>
            </a:solidFill>
            <a:latin typeface="+mn-lt"/>
          </a:endParaRPr>
        </a:p>
      </dgm:t>
    </dgm:pt>
    <dgm:pt modelId="{179C1205-2700-4D63-887B-064FE01DD556}" type="parTrans" cxnId="{FDC27576-6A58-4631-BAD5-BF17C66EB885}">
      <dgm:prSet/>
      <dgm:spPr/>
      <dgm:t>
        <a:bodyPr/>
        <a:lstStyle/>
        <a:p>
          <a:endParaRPr lang="ru-RU"/>
        </a:p>
      </dgm:t>
    </dgm:pt>
    <dgm:pt modelId="{44C013DF-4530-445F-9019-121DA97967E2}" type="sibTrans" cxnId="{FDC27576-6A58-4631-BAD5-BF17C66EB885}">
      <dgm:prSet/>
      <dgm:spPr/>
      <dgm:t>
        <a:bodyPr/>
        <a:lstStyle/>
        <a:p>
          <a:endParaRPr lang="ru-RU"/>
        </a:p>
      </dgm:t>
    </dgm:pt>
    <dgm:pt modelId="{CA60B6C2-6C9B-40B1-A913-5CA72E6902E4}">
      <dgm:prSet custT="1"/>
      <dgm:spPr/>
      <dgm:t>
        <a:bodyPr/>
        <a:lstStyle/>
        <a:p>
          <a:r>
            <a:rPr lang="ru-RU" sz="1200" dirty="0" smtClean="0">
              <a:solidFill>
                <a:schemeClr val="tx1"/>
              </a:solidFill>
            </a:rPr>
            <a:t>иные лица, установленные приказом</a:t>
          </a:r>
          <a:endParaRPr lang="ru-RU" sz="1200" dirty="0">
            <a:solidFill>
              <a:schemeClr val="tx1"/>
            </a:solidFill>
          </a:endParaRPr>
        </a:p>
      </dgm:t>
    </dgm:pt>
    <dgm:pt modelId="{91607AE6-AF20-41A9-AB8A-23FA322D45A3}" type="parTrans" cxnId="{E3C1393C-D2F3-4817-B4C2-88A610E666E3}">
      <dgm:prSet/>
      <dgm:spPr/>
      <dgm:t>
        <a:bodyPr/>
        <a:lstStyle/>
        <a:p>
          <a:endParaRPr lang="ru-RU"/>
        </a:p>
      </dgm:t>
    </dgm:pt>
    <dgm:pt modelId="{7230BFFE-E63C-4F46-9DB2-01616E18F883}" type="sibTrans" cxnId="{E3C1393C-D2F3-4817-B4C2-88A610E666E3}">
      <dgm:prSet/>
      <dgm:spPr/>
      <dgm:t>
        <a:bodyPr/>
        <a:lstStyle/>
        <a:p>
          <a:endParaRPr lang="ru-RU"/>
        </a:p>
      </dgm:t>
    </dgm:pt>
    <dgm:pt modelId="{775E9D6A-A211-446A-A527-7D2284C5CAE7}" type="pres">
      <dgm:prSet presAssocID="{AFC46DB7-544D-48D8-9B52-FF9AF9081809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BF33737-75F9-4677-AB41-8A51391688F5}" type="pres">
      <dgm:prSet presAssocID="{B26CF0E4-11D5-4CA6-9B33-BB8AB137DBD3}" presName="compNode" presStyleCnt="0"/>
      <dgm:spPr/>
    </dgm:pt>
    <dgm:pt modelId="{B2D330D1-67FA-4DA4-B05D-516A18EFF839}" type="pres">
      <dgm:prSet presAssocID="{B26CF0E4-11D5-4CA6-9B33-BB8AB137DBD3}" presName="aNode" presStyleLbl="bgShp" presStyleIdx="0" presStyleCnt="3"/>
      <dgm:spPr/>
      <dgm:t>
        <a:bodyPr/>
        <a:lstStyle/>
        <a:p>
          <a:endParaRPr lang="ru-RU"/>
        </a:p>
      </dgm:t>
    </dgm:pt>
    <dgm:pt modelId="{4FEF86CD-26AD-4EE4-8FEE-CD1EEDD86F78}" type="pres">
      <dgm:prSet presAssocID="{B26CF0E4-11D5-4CA6-9B33-BB8AB137DBD3}" presName="textNode" presStyleLbl="bgShp" presStyleIdx="0" presStyleCnt="3"/>
      <dgm:spPr/>
      <dgm:t>
        <a:bodyPr/>
        <a:lstStyle/>
        <a:p>
          <a:endParaRPr lang="ru-RU"/>
        </a:p>
      </dgm:t>
    </dgm:pt>
    <dgm:pt modelId="{A03C0ABB-A25C-4D31-8D1C-0941F33EA80F}" type="pres">
      <dgm:prSet presAssocID="{B26CF0E4-11D5-4CA6-9B33-BB8AB137DBD3}" presName="compChildNode" presStyleCnt="0"/>
      <dgm:spPr/>
    </dgm:pt>
    <dgm:pt modelId="{B99358CD-2416-4E65-B14B-3DF229A04396}" type="pres">
      <dgm:prSet presAssocID="{B26CF0E4-11D5-4CA6-9B33-BB8AB137DBD3}" presName="theInnerList" presStyleCnt="0"/>
      <dgm:spPr/>
    </dgm:pt>
    <dgm:pt modelId="{F4C87656-6AF7-40C1-91EE-90A2CC625045}" type="pres">
      <dgm:prSet presAssocID="{65C77B72-8335-4A6E-B14F-10EF8CABF673}" presName="child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F145BD-11F8-40DA-9813-E939879C883B}" type="pres">
      <dgm:prSet presAssocID="{65C77B72-8335-4A6E-B14F-10EF8CABF673}" presName="aSpace2" presStyleCnt="0"/>
      <dgm:spPr/>
    </dgm:pt>
    <dgm:pt modelId="{54553EC5-15C3-4FF0-B088-9722485CFD26}" type="pres">
      <dgm:prSet presAssocID="{88613CFF-4C54-4F2C-928A-6905C2ED0246}" presName="child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C0340A-C66F-407C-875F-21D8171037B1}" type="pres">
      <dgm:prSet presAssocID="{88613CFF-4C54-4F2C-928A-6905C2ED0246}" presName="aSpace2" presStyleCnt="0"/>
      <dgm:spPr/>
    </dgm:pt>
    <dgm:pt modelId="{2184530F-B6FF-473E-A8FD-4DC275AAE03F}" type="pres">
      <dgm:prSet presAssocID="{CA60B6C2-6C9B-40B1-A913-5CA72E6902E4}" presName="childNode" presStyleLbl="node1" presStyleIdx="2" presStyleCnt="7" custLinFactNeighborX="-2184" custLinFactNeighborY="41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922D1F-D846-41D3-8458-E9D50FD82681}" type="pres">
      <dgm:prSet presAssocID="{B26CF0E4-11D5-4CA6-9B33-BB8AB137DBD3}" presName="aSpace" presStyleCnt="0"/>
      <dgm:spPr/>
    </dgm:pt>
    <dgm:pt modelId="{7FAF4FB9-D2BB-4C8F-A9C6-F1BF732F10DE}" type="pres">
      <dgm:prSet presAssocID="{C973BD67-E973-4FFB-9C3F-A89DD61448D3}" presName="compNode" presStyleCnt="0"/>
      <dgm:spPr/>
    </dgm:pt>
    <dgm:pt modelId="{6E1BBBF2-A459-4A11-B022-CD0EEACC950A}" type="pres">
      <dgm:prSet presAssocID="{C973BD67-E973-4FFB-9C3F-A89DD61448D3}" presName="aNode" presStyleLbl="bgShp" presStyleIdx="1" presStyleCnt="3"/>
      <dgm:spPr/>
      <dgm:t>
        <a:bodyPr/>
        <a:lstStyle/>
        <a:p>
          <a:endParaRPr lang="ru-RU"/>
        </a:p>
      </dgm:t>
    </dgm:pt>
    <dgm:pt modelId="{B17977EB-EE04-4AC2-9CFF-9E0279812B29}" type="pres">
      <dgm:prSet presAssocID="{C973BD67-E973-4FFB-9C3F-A89DD61448D3}" presName="textNode" presStyleLbl="bgShp" presStyleIdx="1" presStyleCnt="3"/>
      <dgm:spPr/>
      <dgm:t>
        <a:bodyPr/>
        <a:lstStyle/>
        <a:p>
          <a:endParaRPr lang="ru-RU"/>
        </a:p>
      </dgm:t>
    </dgm:pt>
    <dgm:pt modelId="{C0279374-F45B-4BA1-9ADD-F8687EC6AD4E}" type="pres">
      <dgm:prSet presAssocID="{C973BD67-E973-4FFB-9C3F-A89DD61448D3}" presName="compChildNode" presStyleCnt="0"/>
      <dgm:spPr/>
    </dgm:pt>
    <dgm:pt modelId="{4F2EF5F0-71C0-4884-99C0-6D9C1CD71F49}" type="pres">
      <dgm:prSet presAssocID="{C973BD67-E973-4FFB-9C3F-A89DD61448D3}" presName="theInnerList" presStyleCnt="0"/>
      <dgm:spPr/>
    </dgm:pt>
    <dgm:pt modelId="{1017C7C1-66C4-409B-9A1E-68998A1A1D72}" type="pres">
      <dgm:prSet presAssocID="{A881777C-B70D-47A8-A111-BC7473D7806A}" presName="child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6EE114-10C6-4AE3-AC5E-0D74AA5D1E34}" type="pres">
      <dgm:prSet presAssocID="{A881777C-B70D-47A8-A111-BC7473D7806A}" presName="aSpace2" presStyleCnt="0"/>
      <dgm:spPr/>
    </dgm:pt>
    <dgm:pt modelId="{21522279-E979-4045-B8F4-7DC9DA861D6C}" type="pres">
      <dgm:prSet presAssocID="{7D47804E-1C16-4BC9-B70B-14D7B7BD82E3}" presName="child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83CAD4-F8CD-47AE-A13D-24B0E01F95A1}" type="pres">
      <dgm:prSet presAssocID="{C973BD67-E973-4FFB-9C3F-A89DD61448D3}" presName="aSpace" presStyleCnt="0"/>
      <dgm:spPr/>
    </dgm:pt>
    <dgm:pt modelId="{C92200F7-BE73-405B-9DFF-5CACEE72FD39}" type="pres">
      <dgm:prSet presAssocID="{523DBF98-83AF-4659-B0BB-396903E1EB4A}" presName="compNode" presStyleCnt="0"/>
      <dgm:spPr/>
    </dgm:pt>
    <dgm:pt modelId="{A5D2B55D-136C-42B9-9A83-65000FDFFF30}" type="pres">
      <dgm:prSet presAssocID="{523DBF98-83AF-4659-B0BB-396903E1EB4A}" presName="aNode" presStyleLbl="bgShp" presStyleIdx="2" presStyleCnt="3"/>
      <dgm:spPr/>
      <dgm:t>
        <a:bodyPr/>
        <a:lstStyle/>
        <a:p>
          <a:endParaRPr lang="ru-RU"/>
        </a:p>
      </dgm:t>
    </dgm:pt>
    <dgm:pt modelId="{14CE92D5-6FA8-44A5-BC92-3332F37EAE2A}" type="pres">
      <dgm:prSet presAssocID="{523DBF98-83AF-4659-B0BB-396903E1EB4A}" presName="textNode" presStyleLbl="bgShp" presStyleIdx="2" presStyleCnt="3"/>
      <dgm:spPr/>
      <dgm:t>
        <a:bodyPr/>
        <a:lstStyle/>
        <a:p>
          <a:endParaRPr lang="ru-RU"/>
        </a:p>
      </dgm:t>
    </dgm:pt>
    <dgm:pt modelId="{24B74D19-4458-440D-991E-FD831C321F2A}" type="pres">
      <dgm:prSet presAssocID="{523DBF98-83AF-4659-B0BB-396903E1EB4A}" presName="compChildNode" presStyleCnt="0"/>
      <dgm:spPr/>
    </dgm:pt>
    <dgm:pt modelId="{4DF3C31D-2AB4-46FA-9D89-5C1AAACA56C6}" type="pres">
      <dgm:prSet presAssocID="{523DBF98-83AF-4659-B0BB-396903E1EB4A}" presName="theInnerList" presStyleCnt="0"/>
      <dgm:spPr/>
    </dgm:pt>
    <dgm:pt modelId="{5CA39565-1ED2-4C74-9232-F1A4A2239D05}" type="pres">
      <dgm:prSet presAssocID="{B73D3AA9-9D7F-42F5-A376-B2E6E3B52C6D}" presName="child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31C66C-7537-4B6B-9021-636D98A12A6D}" type="pres">
      <dgm:prSet presAssocID="{B73D3AA9-9D7F-42F5-A376-B2E6E3B52C6D}" presName="aSpace2" presStyleCnt="0"/>
      <dgm:spPr/>
    </dgm:pt>
    <dgm:pt modelId="{81AB0CAC-EFE4-418A-8F43-43445D89D39B}" type="pres">
      <dgm:prSet presAssocID="{CD0B4D24-D504-413E-84D0-83F93DBD04AB}" presName="child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DC27576-6A58-4631-BAD5-BF17C66EB885}" srcId="{B26CF0E4-11D5-4CA6-9B33-BB8AB137DBD3}" destId="{88613CFF-4C54-4F2C-928A-6905C2ED0246}" srcOrd="1" destOrd="0" parTransId="{179C1205-2700-4D63-887B-064FE01DD556}" sibTransId="{44C013DF-4530-445F-9019-121DA97967E2}"/>
    <dgm:cxn modelId="{13634A94-6DED-4A58-BD59-F74516999F8F}" type="presOf" srcId="{A881777C-B70D-47A8-A111-BC7473D7806A}" destId="{1017C7C1-66C4-409B-9A1E-68998A1A1D72}" srcOrd="0" destOrd="0" presId="urn:microsoft.com/office/officeart/2005/8/layout/lProcess2"/>
    <dgm:cxn modelId="{914A7AB2-536E-4ED9-9479-DC44ABA412E5}" srcId="{AFC46DB7-544D-48D8-9B52-FF9AF9081809}" destId="{523DBF98-83AF-4659-B0BB-396903E1EB4A}" srcOrd="2" destOrd="0" parTransId="{7F1C49A6-9A6C-460C-80DE-37106B8F2755}" sibTransId="{FB4FCEA9-0DA1-4011-A5BD-EC1F1AA56508}"/>
    <dgm:cxn modelId="{5F64BEC7-F0A9-444C-8C1A-B42B37016F22}" type="presOf" srcId="{B73D3AA9-9D7F-42F5-A376-B2E6E3B52C6D}" destId="{5CA39565-1ED2-4C74-9232-F1A4A2239D05}" srcOrd="0" destOrd="0" presId="urn:microsoft.com/office/officeart/2005/8/layout/lProcess2"/>
    <dgm:cxn modelId="{D5E35F9D-4DF8-4326-80CD-9F48CC88C3FD}" type="presOf" srcId="{88613CFF-4C54-4F2C-928A-6905C2ED0246}" destId="{54553EC5-15C3-4FF0-B088-9722485CFD26}" srcOrd="0" destOrd="0" presId="urn:microsoft.com/office/officeart/2005/8/layout/lProcess2"/>
    <dgm:cxn modelId="{879F097D-281C-468C-8C58-0DFC476AE419}" srcId="{C973BD67-E973-4FFB-9C3F-A89DD61448D3}" destId="{7D47804E-1C16-4BC9-B70B-14D7B7BD82E3}" srcOrd="1" destOrd="0" parTransId="{FFA66663-5973-4570-80B7-16E98C8BA856}" sibTransId="{89B28DFC-1D78-42D5-BC4B-5616CA215109}"/>
    <dgm:cxn modelId="{F51867FF-F197-43F8-B96B-B12E6BE0AF2D}" srcId="{AFC46DB7-544D-48D8-9B52-FF9AF9081809}" destId="{C973BD67-E973-4FFB-9C3F-A89DD61448D3}" srcOrd="1" destOrd="0" parTransId="{4DBEE536-3752-4CEA-9FFE-8B87E47A99AB}" sibTransId="{50BF3B6F-5194-4B83-810C-CB1EC687D06F}"/>
    <dgm:cxn modelId="{61EAB275-A519-4CA3-AD56-7F14888E6E6A}" type="presOf" srcId="{B26CF0E4-11D5-4CA6-9B33-BB8AB137DBD3}" destId="{4FEF86CD-26AD-4EE4-8FEE-CD1EEDD86F78}" srcOrd="1" destOrd="0" presId="urn:microsoft.com/office/officeart/2005/8/layout/lProcess2"/>
    <dgm:cxn modelId="{58022EB0-3D2C-4149-9E95-8DFBC2ECE45D}" type="presOf" srcId="{523DBF98-83AF-4659-B0BB-396903E1EB4A}" destId="{14CE92D5-6FA8-44A5-BC92-3332F37EAE2A}" srcOrd="1" destOrd="0" presId="urn:microsoft.com/office/officeart/2005/8/layout/lProcess2"/>
    <dgm:cxn modelId="{FDC1C32A-127A-4D6D-8E7D-E9ABD32B6CDA}" type="presOf" srcId="{C973BD67-E973-4FFB-9C3F-A89DD61448D3}" destId="{6E1BBBF2-A459-4A11-B022-CD0EEACC950A}" srcOrd="0" destOrd="0" presId="urn:microsoft.com/office/officeart/2005/8/layout/lProcess2"/>
    <dgm:cxn modelId="{1D9E68A1-C3B9-46D5-B21B-1AF0D861090E}" type="presOf" srcId="{CA60B6C2-6C9B-40B1-A913-5CA72E6902E4}" destId="{2184530F-B6FF-473E-A8FD-4DC275AAE03F}" srcOrd="0" destOrd="0" presId="urn:microsoft.com/office/officeart/2005/8/layout/lProcess2"/>
    <dgm:cxn modelId="{72C80EF1-005A-41C6-8244-21A1A6F558F7}" type="presOf" srcId="{C973BD67-E973-4FFB-9C3F-A89DD61448D3}" destId="{B17977EB-EE04-4AC2-9CFF-9E0279812B29}" srcOrd="1" destOrd="0" presId="urn:microsoft.com/office/officeart/2005/8/layout/lProcess2"/>
    <dgm:cxn modelId="{87C3D1CB-A126-45AA-8CAB-6A0999F3C1FE}" type="presOf" srcId="{CD0B4D24-D504-413E-84D0-83F93DBD04AB}" destId="{81AB0CAC-EFE4-418A-8F43-43445D89D39B}" srcOrd="0" destOrd="0" presId="urn:microsoft.com/office/officeart/2005/8/layout/lProcess2"/>
    <dgm:cxn modelId="{F53CFA5D-438C-4D41-8D3E-03EE4B7D4429}" srcId="{AFC46DB7-544D-48D8-9B52-FF9AF9081809}" destId="{B26CF0E4-11D5-4CA6-9B33-BB8AB137DBD3}" srcOrd="0" destOrd="0" parTransId="{F31ADFC1-230D-4ED5-B141-C6CD89FA3C60}" sibTransId="{F6E90CDE-A51D-476D-895C-EE4689D236CC}"/>
    <dgm:cxn modelId="{0EAC434F-4A79-4330-AD4C-D9F5700BFC9D}" type="presOf" srcId="{65C77B72-8335-4A6E-B14F-10EF8CABF673}" destId="{F4C87656-6AF7-40C1-91EE-90A2CC625045}" srcOrd="0" destOrd="0" presId="urn:microsoft.com/office/officeart/2005/8/layout/lProcess2"/>
    <dgm:cxn modelId="{E3C1393C-D2F3-4817-B4C2-88A610E666E3}" srcId="{B26CF0E4-11D5-4CA6-9B33-BB8AB137DBD3}" destId="{CA60B6C2-6C9B-40B1-A913-5CA72E6902E4}" srcOrd="2" destOrd="0" parTransId="{91607AE6-AF20-41A9-AB8A-23FA322D45A3}" sibTransId="{7230BFFE-E63C-4F46-9DB2-01616E18F883}"/>
    <dgm:cxn modelId="{0AE51A0C-83CC-4DAB-981A-1812EC6BB08E}" srcId="{523DBF98-83AF-4659-B0BB-396903E1EB4A}" destId="{B73D3AA9-9D7F-42F5-A376-B2E6E3B52C6D}" srcOrd="0" destOrd="0" parTransId="{DC71B5A7-3DE5-4507-8F13-9E2D383E27A8}" sibTransId="{334B3703-907E-42BE-9328-1431797D1CF7}"/>
    <dgm:cxn modelId="{21556F09-D632-42FE-8FF1-7E2FC8EE733E}" srcId="{B26CF0E4-11D5-4CA6-9B33-BB8AB137DBD3}" destId="{65C77B72-8335-4A6E-B14F-10EF8CABF673}" srcOrd="0" destOrd="0" parTransId="{2A44214F-E126-4396-97F0-3CC5A75495E5}" sibTransId="{D0E0D11C-3EBE-42FA-993F-A8E441287D2D}"/>
    <dgm:cxn modelId="{F2E21056-839E-43BA-8D97-8F3B5DE07136}" type="presOf" srcId="{523DBF98-83AF-4659-B0BB-396903E1EB4A}" destId="{A5D2B55D-136C-42B9-9A83-65000FDFFF30}" srcOrd="0" destOrd="0" presId="urn:microsoft.com/office/officeart/2005/8/layout/lProcess2"/>
    <dgm:cxn modelId="{34CE7D6F-D644-4462-8944-0DAA34738356}" type="presOf" srcId="{B26CF0E4-11D5-4CA6-9B33-BB8AB137DBD3}" destId="{B2D330D1-67FA-4DA4-B05D-516A18EFF839}" srcOrd="0" destOrd="0" presId="urn:microsoft.com/office/officeart/2005/8/layout/lProcess2"/>
    <dgm:cxn modelId="{CECE719C-A489-4B31-9831-AB571C6B6365}" srcId="{C973BD67-E973-4FFB-9C3F-A89DD61448D3}" destId="{A881777C-B70D-47A8-A111-BC7473D7806A}" srcOrd="0" destOrd="0" parTransId="{BE3122FB-DCF5-437D-8B0F-E3C7CA967686}" sibTransId="{2CFE43A1-8EC5-4C96-8D6F-4E54CD6F884A}"/>
    <dgm:cxn modelId="{D25CC9C6-4C9F-4DA1-920C-CC2C710B7476}" srcId="{523DBF98-83AF-4659-B0BB-396903E1EB4A}" destId="{CD0B4D24-D504-413E-84D0-83F93DBD04AB}" srcOrd="1" destOrd="0" parTransId="{258E6B98-1533-44B4-92F9-08A05EC70353}" sibTransId="{CF39763D-7FC6-4A4C-9CB7-94CCBDBE04A7}"/>
    <dgm:cxn modelId="{F4E659D3-3C88-4E62-86DE-E16540748A92}" type="presOf" srcId="{AFC46DB7-544D-48D8-9B52-FF9AF9081809}" destId="{775E9D6A-A211-446A-A527-7D2284C5CAE7}" srcOrd="0" destOrd="0" presId="urn:microsoft.com/office/officeart/2005/8/layout/lProcess2"/>
    <dgm:cxn modelId="{C8302428-0A39-4840-805B-4C4656A7BD59}" type="presOf" srcId="{7D47804E-1C16-4BC9-B70B-14D7B7BD82E3}" destId="{21522279-E979-4045-B8F4-7DC9DA861D6C}" srcOrd="0" destOrd="0" presId="urn:microsoft.com/office/officeart/2005/8/layout/lProcess2"/>
    <dgm:cxn modelId="{7081F4D4-C76F-43C8-B59D-B31C4EB1D2EB}" type="presParOf" srcId="{775E9D6A-A211-446A-A527-7D2284C5CAE7}" destId="{FBF33737-75F9-4677-AB41-8A51391688F5}" srcOrd="0" destOrd="0" presId="urn:microsoft.com/office/officeart/2005/8/layout/lProcess2"/>
    <dgm:cxn modelId="{5704158A-EF32-4BDA-86B1-C94D0273708C}" type="presParOf" srcId="{FBF33737-75F9-4677-AB41-8A51391688F5}" destId="{B2D330D1-67FA-4DA4-B05D-516A18EFF839}" srcOrd="0" destOrd="0" presId="urn:microsoft.com/office/officeart/2005/8/layout/lProcess2"/>
    <dgm:cxn modelId="{D3B94107-3448-4F57-97FA-667919EB8429}" type="presParOf" srcId="{FBF33737-75F9-4677-AB41-8A51391688F5}" destId="{4FEF86CD-26AD-4EE4-8FEE-CD1EEDD86F78}" srcOrd="1" destOrd="0" presId="urn:microsoft.com/office/officeart/2005/8/layout/lProcess2"/>
    <dgm:cxn modelId="{3545B2DA-F02E-45BC-9DA6-BB044BA50A70}" type="presParOf" srcId="{FBF33737-75F9-4677-AB41-8A51391688F5}" destId="{A03C0ABB-A25C-4D31-8D1C-0941F33EA80F}" srcOrd="2" destOrd="0" presId="urn:microsoft.com/office/officeart/2005/8/layout/lProcess2"/>
    <dgm:cxn modelId="{01E8EC2B-85A6-4DB4-BBA9-17C58F051F24}" type="presParOf" srcId="{A03C0ABB-A25C-4D31-8D1C-0941F33EA80F}" destId="{B99358CD-2416-4E65-B14B-3DF229A04396}" srcOrd="0" destOrd="0" presId="urn:microsoft.com/office/officeart/2005/8/layout/lProcess2"/>
    <dgm:cxn modelId="{C2A8A483-23C7-4B9F-913D-8F4FFADDD35D}" type="presParOf" srcId="{B99358CD-2416-4E65-B14B-3DF229A04396}" destId="{F4C87656-6AF7-40C1-91EE-90A2CC625045}" srcOrd="0" destOrd="0" presId="urn:microsoft.com/office/officeart/2005/8/layout/lProcess2"/>
    <dgm:cxn modelId="{D98DC59C-56B0-4047-B465-075567C1E93D}" type="presParOf" srcId="{B99358CD-2416-4E65-B14B-3DF229A04396}" destId="{8AF145BD-11F8-40DA-9813-E939879C883B}" srcOrd="1" destOrd="0" presId="urn:microsoft.com/office/officeart/2005/8/layout/lProcess2"/>
    <dgm:cxn modelId="{C412814B-DAE7-45B9-9468-66EAED48AFA0}" type="presParOf" srcId="{B99358CD-2416-4E65-B14B-3DF229A04396}" destId="{54553EC5-15C3-4FF0-B088-9722485CFD26}" srcOrd="2" destOrd="0" presId="urn:microsoft.com/office/officeart/2005/8/layout/lProcess2"/>
    <dgm:cxn modelId="{6344E2BD-4EE8-4DA9-964A-3D2D5565A8AF}" type="presParOf" srcId="{B99358CD-2416-4E65-B14B-3DF229A04396}" destId="{A9C0340A-C66F-407C-875F-21D8171037B1}" srcOrd="3" destOrd="0" presId="urn:microsoft.com/office/officeart/2005/8/layout/lProcess2"/>
    <dgm:cxn modelId="{F59D56DB-D267-4075-9F3E-5DDA8A7C0185}" type="presParOf" srcId="{B99358CD-2416-4E65-B14B-3DF229A04396}" destId="{2184530F-B6FF-473E-A8FD-4DC275AAE03F}" srcOrd="4" destOrd="0" presId="urn:microsoft.com/office/officeart/2005/8/layout/lProcess2"/>
    <dgm:cxn modelId="{7FF50E64-37D3-41A7-9A75-504B9752254A}" type="presParOf" srcId="{775E9D6A-A211-446A-A527-7D2284C5CAE7}" destId="{B8922D1F-D846-41D3-8458-E9D50FD82681}" srcOrd="1" destOrd="0" presId="urn:microsoft.com/office/officeart/2005/8/layout/lProcess2"/>
    <dgm:cxn modelId="{DAD3D4DA-2869-4810-B6A6-4D2FDC461C82}" type="presParOf" srcId="{775E9D6A-A211-446A-A527-7D2284C5CAE7}" destId="{7FAF4FB9-D2BB-4C8F-A9C6-F1BF732F10DE}" srcOrd="2" destOrd="0" presId="urn:microsoft.com/office/officeart/2005/8/layout/lProcess2"/>
    <dgm:cxn modelId="{5B65034B-4B9C-493D-A265-7A2FE850AC35}" type="presParOf" srcId="{7FAF4FB9-D2BB-4C8F-A9C6-F1BF732F10DE}" destId="{6E1BBBF2-A459-4A11-B022-CD0EEACC950A}" srcOrd="0" destOrd="0" presId="urn:microsoft.com/office/officeart/2005/8/layout/lProcess2"/>
    <dgm:cxn modelId="{445877C5-7BEF-4277-A007-81697951BDD2}" type="presParOf" srcId="{7FAF4FB9-D2BB-4C8F-A9C6-F1BF732F10DE}" destId="{B17977EB-EE04-4AC2-9CFF-9E0279812B29}" srcOrd="1" destOrd="0" presId="urn:microsoft.com/office/officeart/2005/8/layout/lProcess2"/>
    <dgm:cxn modelId="{4DEC6017-CD16-4A77-A373-1D4A27B5CB6E}" type="presParOf" srcId="{7FAF4FB9-D2BB-4C8F-A9C6-F1BF732F10DE}" destId="{C0279374-F45B-4BA1-9ADD-F8687EC6AD4E}" srcOrd="2" destOrd="0" presId="urn:microsoft.com/office/officeart/2005/8/layout/lProcess2"/>
    <dgm:cxn modelId="{AF51F1F8-E9EC-44C6-BC1F-B75FF9E70D20}" type="presParOf" srcId="{C0279374-F45B-4BA1-9ADD-F8687EC6AD4E}" destId="{4F2EF5F0-71C0-4884-99C0-6D9C1CD71F49}" srcOrd="0" destOrd="0" presId="urn:microsoft.com/office/officeart/2005/8/layout/lProcess2"/>
    <dgm:cxn modelId="{58E602C0-0C46-41F7-8995-44A84195F845}" type="presParOf" srcId="{4F2EF5F0-71C0-4884-99C0-6D9C1CD71F49}" destId="{1017C7C1-66C4-409B-9A1E-68998A1A1D72}" srcOrd="0" destOrd="0" presId="urn:microsoft.com/office/officeart/2005/8/layout/lProcess2"/>
    <dgm:cxn modelId="{106627AC-C737-44DF-AF6A-D0A9FF85DC40}" type="presParOf" srcId="{4F2EF5F0-71C0-4884-99C0-6D9C1CD71F49}" destId="{FA6EE114-10C6-4AE3-AC5E-0D74AA5D1E34}" srcOrd="1" destOrd="0" presId="urn:microsoft.com/office/officeart/2005/8/layout/lProcess2"/>
    <dgm:cxn modelId="{6423A39C-802E-44D9-875C-C4F58576D380}" type="presParOf" srcId="{4F2EF5F0-71C0-4884-99C0-6D9C1CD71F49}" destId="{21522279-E979-4045-B8F4-7DC9DA861D6C}" srcOrd="2" destOrd="0" presId="urn:microsoft.com/office/officeart/2005/8/layout/lProcess2"/>
    <dgm:cxn modelId="{095D2245-DF28-41C9-916C-250E851234E7}" type="presParOf" srcId="{775E9D6A-A211-446A-A527-7D2284C5CAE7}" destId="{4183CAD4-F8CD-47AE-A13D-24B0E01F95A1}" srcOrd="3" destOrd="0" presId="urn:microsoft.com/office/officeart/2005/8/layout/lProcess2"/>
    <dgm:cxn modelId="{BEB05914-1261-4CA1-A813-7DCE2DFAC743}" type="presParOf" srcId="{775E9D6A-A211-446A-A527-7D2284C5CAE7}" destId="{C92200F7-BE73-405B-9DFF-5CACEE72FD39}" srcOrd="4" destOrd="0" presId="urn:microsoft.com/office/officeart/2005/8/layout/lProcess2"/>
    <dgm:cxn modelId="{49A6FDC3-D367-4289-AAE0-721510D00144}" type="presParOf" srcId="{C92200F7-BE73-405B-9DFF-5CACEE72FD39}" destId="{A5D2B55D-136C-42B9-9A83-65000FDFFF30}" srcOrd="0" destOrd="0" presId="urn:microsoft.com/office/officeart/2005/8/layout/lProcess2"/>
    <dgm:cxn modelId="{6EE085A0-C7BC-4918-A638-D42D6F99D2BF}" type="presParOf" srcId="{C92200F7-BE73-405B-9DFF-5CACEE72FD39}" destId="{14CE92D5-6FA8-44A5-BC92-3332F37EAE2A}" srcOrd="1" destOrd="0" presId="urn:microsoft.com/office/officeart/2005/8/layout/lProcess2"/>
    <dgm:cxn modelId="{76D8BCA6-60CF-4D6F-93FF-A92998898609}" type="presParOf" srcId="{C92200F7-BE73-405B-9DFF-5CACEE72FD39}" destId="{24B74D19-4458-440D-991E-FD831C321F2A}" srcOrd="2" destOrd="0" presId="urn:microsoft.com/office/officeart/2005/8/layout/lProcess2"/>
    <dgm:cxn modelId="{D4474FA2-537D-4866-B5E4-D47936D986BC}" type="presParOf" srcId="{24B74D19-4458-440D-991E-FD831C321F2A}" destId="{4DF3C31D-2AB4-46FA-9D89-5C1AAACA56C6}" srcOrd="0" destOrd="0" presId="urn:microsoft.com/office/officeart/2005/8/layout/lProcess2"/>
    <dgm:cxn modelId="{541A3A46-A677-4396-A3F7-9B609BB35AF8}" type="presParOf" srcId="{4DF3C31D-2AB4-46FA-9D89-5C1AAACA56C6}" destId="{5CA39565-1ED2-4C74-9232-F1A4A2239D05}" srcOrd="0" destOrd="0" presId="urn:microsoft.com/office/officeart/2005/8/layout/lProcess2"/>
    <dgm:cxn modelId="{B6C97F44-02B3-477E-8BFB-9EB81C51469D}" type="presParOf" srcId="{4DF3C31D-2AB4-46FA-9D89-5C1AAACA56C6}" destId="{E631C66C-7537-4B6B-9021-636D98A12A6D}" srcOrd="1" destOrd="0" presId="urn:microsoft.com/office/officeart/2005/8/layout/lProcess2"/>
    <dgm:cxn modelId="{DE1A4366-00C7-43C2-8F94-B561F3AD7748}" type="presParOf" srcId="{4DF3C31D-2AB4-46FA-9D89-5C1AAACA56C6}" destId="{81AB0CAC-EFE4-418A-8F43-43445D89D39B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9D7F1F05-D14A-44BE-B115-F15E0EE4D920}" type="doc">
      <dgm:prSet loTypeId="urn:microsoft.com/office/officeart/2005/8/layout/hierarchy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2CF82F6-7477-487B-96A0-360B2E02C3C9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Аренда</a:t>
          </a:r>
        </a:p>
      </dgm:t>
    </dgm:pt>
    <dgm:pt modelId="{8CE1A783-99E0-4FD3-98FF-0A6CDCCFCEFB}" type="parTrans" cxnId="{3F1B2338-02FB-485C-BDE0-6B217C112F1E}">
      <dgm:prSet/>
      <dgm:spPr/>
      <dgm:t>
        <a:bodyPr/>
        <a:lstStyle/>
        <a:p>
          <a:endParaRPr lang="ru-RU"/>
        </a:p>
      </dgm:t>
    </dgm:pt>
    <dgm:pt modelId="{ECD3CB95-BA9A-4533-8427-A4E927290263}" type="sibTrans" cxnId="{3F1B2338-02FB-485C-BDE0-6B217C112F1E}">
      <dgm:prSet/>
      <dgm:spPr/>
      <dgm:t>
        <a:bodyPr/>
        <a:lstStyle/>
        <a:p>
          <a:endParaRPr lang="ru-RU"/>
        </a:p>
      </dgm:t>
    </dgm:pt>
    <dgm:pt modelId="{06136138-0D77-4F7A-82EA-1010EAFEE6D7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Размещение нестационарных объектов</a:t>
          </a:r>
          <a:endParaRPr lang="ru-RU" dirty="0">
            <a:solidFill>
              <a:schemeClr val="tx1"/>
            </a:solidFill>
          </a:endParaRPr>
        </a:p>
      </dgm:t>
    </dgm:pt>
    <dgm:pt modelId="{09347902-2EFB-46FE-B848-EF375B751E47}" type="parTrans" cxnId="{E1A7EAAC-35C1-43CD-827C-E9D43B9015BB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10C162AB-B8E7-4A85-A82A-70EC4F60D132}" type="sibTrans" cxnId="{E1A7EAAC-35C1-43CD-827C-E9D43B9015BB}">
      <dgm:prSet/>
      <dgm:spPr/>
      <dgm:t>
        <a:bodyPr/>
        <a:lstStyle/>
        <a:p>
          <a:endParaRPr lang="ru-RU"/>
        </a:p>
      </dgm:t>
    </dgm:pt>
    <dgm:pt modelId="{4EB65138-E7CD-4FDE-9CBB-301F1CB04AEA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Продажа</a:t>
          </a:r>
        </a:p>
      </dgm:t>
    </dgm:pt>
    <dgm:pt modelId="{CB44CF58-ECEA-460E-A433-5775554B2049}" type="parTrans" cxnId="{D4773AAB-AE75-42E8-B8EC-2016C25E7526}">
      <dgm:prSet/>
      <dgm:spPr/>
      <dgm:t>
        <a:bodyPr/>
        <a:lstStyle/>
        <a:p>
          <a:endParaRPr lang="ru-RU"/>
        </a:p>
      </dgm:t>
    </dgm:pt>
    <dgm:pt modelId="{1F5059D4-586D-4793-990A-C76AF0693581}" type="sibTrans" cxnId="{D4773AAB-AE75-42E8-B8EC-2016C25E7526}">
      <dgm:prSet/>
      <dgm:spPr/>
      <dgm:t>
        <a:bodyPr/>
        <a:lstStyle/>
        <a:p>
          <a:endParaRPr lang="ru-RU"/>
        </a:p>
      </dgm:t>
    </dgm:pt>
    <dgm:pt modelId="{B9E38534-0F2A-4314-BDFB-44DE06FE233D}">
      <dgm:prSet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Для индивидуального жилищного строительства, при условии опубликования сообщения о предоставлении земельного участка для указанных целей</a:t>
          </a:r>
          <a:endParaRPr lang="ru-RU" dirty="0">
            <a:solidFill>
              <a:schemeClr val="tx1"/>
            </a:solidFill>
          </a:endParaRPr>
        </a:p>
      </dgm:t>
    </dgm:pt>
    <dgm:pt modelId="{89736902-94EC-4705-828F-1AC9CDC55C21}" type="parTrans" cxnId="{4D7A58F7-D42F-4F00-B209-CA07715D5C31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56D49902-61E7-4BC5-BB3A-42365E95E2EE}" type="sibTrans" cxnId="{4D7A58F7-D42F-4F00-B209-CA07715D5C31}">
      <dgm:prSet/>
      <dgm:spPr/>
      <dgm:t>
        <a:bodyPr/>
        <a:lstStyle/>
        <a:p>
          <a:endParaRPr lang="ru-RU"/>
        </a:p>
      </dgm:t>
    </dgm:pt>
    <dgm:pt modelId="{B02B0868-0E46-4424-9FFE-CCD1913A78FF}">
      <dgm:prSet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Строительство домов индивидуальной жилой застройки</a:t>
          </a:r>
          <a:endParaRPr lang="ru-RU" dirty="0">
            <a:solidFill>
              <a:schemeClr val="tx1"/>
            </a:solidFill>
          </a:endParaRPr>
        </a:p>
      </dgm:t>
    </dgm:pt>
    <dgm:pt modelId="{9B3A01AB-9F87-435F-A841-35348C8F97AA}" type="parTrans" cxnId="{EE18E06F-A698-4349-90EE-CF0F575AB4D7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0338CD74-C57E-4FB4-807C-9B0C2538AA5A}" type="sibTrans" cxnId="{EE18E06F-A698-4349-90EE-CF0F575AB4D7}">
      <dgm:prSet/>
      <dgm:spPr/>
      <dgm:t>
        <a:bodyPr/>
        <a:lstStyle/>
        <a:p>
          <a:endParaRPr lang="ru-RU"/>
        </a:p>
      </dgm:t>
    </dgm:pt>
    <dgm:pt modelId="{BA549796-74C8-402B-BF7E-67D18E88225A}">
      <dgm:prSet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Строительство коммерческих объектов</a:t>
          </a:r>
          <a:endParaRPr lang="ru-RU" dirty="0">
            <a:solidFill>
              <a:schemeClr val="tx1"/>
            </a:solidFill>
          </a:endParaRPr>
        </a:p>
      </dgm:t>
    </dgm:pt>
    <dgm:pt modelId="{843C1390-1DDF-41BA-8B00-815E56E9CE42}" type="parTrans" cxnId="{1BADF407-A829-4291-9085-4D1506145CDE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1D641D88-FBF1-46E9-965E-2B2920705762}" type="sibTrans" cxnId="{1BADF407-A829-4291-9085-4D1506145CDE}">
      <dgm:prSet/>
      <dgm:spPr/>
      <dgm:t>
        <a:bodyPr/>
        <a:lstStyle/>
        <a:p>
          <a:endParaRPr lang="ru-RU"/>
        </a:p>
      </dgm:t>
    </dgm:pt>
    <dgm:pt modelId="{CB4DCCBF-5E40-4AA0-ABFB-C2AC7DDF86CD}">
      <dgm:prSet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Строительство домов многоквартирной жилой застройки</a:t>
          </a:r>
          <a:endParaRPr lang="ru-RU" dirty="0">
            <a:solidFill>
              <a:schemeClr val="tx1"/>
            </a:solidFill>
          </a:endParaRPr>
        </a:p>
      </dgm:t>
    </dgm:pt>
    <dgm:pt modelId="{8CB6AE47-4C1C-46FB-B187-284514CFFBE6}" type="parTrans" cxnId="{254CA1E4-5652-47FD-A57C-2678BF54CC1A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6DFD5E78-351A-42C2-849B-98D8FEE0FC38}" type="sibTrans" cxnId="{254CA1E4-5652-47FD-A57C-2678BF54CC1A}">
      <dgm:prSet/>
      <dgm:spPr/>
      <dgm:t>
        <a:bodyPr/>
        <a:lstStyle/>
        <a:p>
          <a:endParaRPr lang="ru-RU"/>
        </a:p>
      </dgm:t>
    </dgm:pt>
    <dgm:pt modelId="{EAB8BCDC-8E1C-4AF7-9E1A-DED4C1D9626D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Размещение автомобильных и специализированных стоянок</a:t>
          </a:r>
          <a:endParaRPr lang="ru-RU" dirty="0">
            <a:solidFill>
              <a:schemeClr val="tx1"/>
            </a:solidFill>
          </a:endParaRPr>
        </a:p>
      </dgm:t>
    </dgm:pt>
    <dgm:pt modelId="{23F99E40-87DF-4874-B2AB-0B496B7F2D40}" type="parTrans" cxnId="{63E3B2E6-9873-4A1D-8C6F-79ACB1C0C2EF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B26BE028-D905-4E71-94C1-C516428D3373}" type="sibTrans" cxnId="{63E3B2E6-9873-4A1D-8C6F-79ACB1C0C2EF}">
      <dgm:prSet/>
      <dgm:spPr/>
      <dgm:t>
        <a:bodyPr/>
        <a:lstStyle/>
        <a:p>
          <a:endParaRPr lang="ru-RU"/>
        </a:p>
      </dgm:t>
    </dgm:pt>
    <dgm:pt modelId="{C8C26A5C-98C0-44A3-A19D-88EB42AF688D}" type="pres">
      <dgm:prSet presAssocID="{9D7F1F05-D14A-44BE-B115-F15E0EE4D920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31EE4F1-50F7-4101-854B-0D8C2624E138}" type="pres">
      <dgm:prSet presAssocID="{F2CF82F6-7477-487B-96A0-360B2E02C3C9}" presName="root" presStyleCnt="0"/>
      <dgm:spPr/>
    </dgm:pt>
    <dgm:pt modelId="{38EA5ED4-1EAC-45B6-BD02-A3467CD5F789}" type="pres">
      <dgm:prSet presAssocID="{F2CF82F6-7477-487B-96A0-360B2E02C3C9}" presName="rootComposite" presStyleCnt="0"/>
      <dgm:spPr/>
    </dgm:pt>
    <dgm:pt modelId="{B87FEE42-E5BC-40A2-BD37-129185922611}" type="pres">
      <dgm:prSet presAssocID="{F2CF82F6-7477-487B-96A0-360B2E02C3C9}" presName="rootText" presStyleLbl="node1" presStyleIdx="0" presStyleCnt="2" custScaleX="192107" custScaleY="45203" custLinFactNeighborX="-240" custLinFactNeighborY="-30222"/>
      <dgm:spPr/>
      <dgm:t>
        <a:bodyPr/>
        <a:lstStyle/>
        <a:p>
          <a:endParaRPr lang="ru-RU"/>
        </a:p>
      </dgm:t>
    </dgm:pt>
    <dgm:pt modelId="{0CE24005-EEEF-4730-9A32-C3750A13CBAA}" type="pres">
      <dgm:prSet presAssocID="{F2CF82F6-7477-487B-96A0-360B2E02C3C9}" presName="rootConnector" presStyleLbl="node1" presStyleIdx="0" presStyleCnt="2"/>
      <dgm:spPr/>
      <dgm:t>
        <a:bodyPr/>
        <a:lstStyle/>
        <a:p>
          <a:endParaRPr lang="ru-RU"/>
        </a:p>
      </dgm:t>
    </dgm:pt>
    <dgm:pt modelId="{78ADD6FC-1C6B-4CEE-9E1F-784595B34E3C}" type="pres">
      <dgm:prSet presAssocID="{F2CF82F6-7477-487B-96A0-360B2E02C3C9}" presName="childShape" presStyleCnt="0"/>
      <dgm:spPr/>
    </dgm:pt>
    <dgm:pt modelId="{76F2EC1D-5CB1-4604-BA90-3697C9B12BC8}" type="pres">
      <dgm:prSet presAssocID="{9B3A01AB-9F87-435F-A841-35348C8F97AA}" presName="Name13" presStyleLbl="parChTrans1D2" presStyleIdx="0" presStyleCnt="6"/>
      <dgm:spPr/>
      <dgm:t>
        <a:bodyPr/>
        <a:lstStyle/>
        <a:p>
          <a:endParaRPr lang="ru-RU"/>
        </a:p>
      </dgm:t>
    </dgm:pt>
    <dgm:pt modelId="{3F9B5817-1F99-4525-B309-FBB260E34974}" type="pres">
      <dgm:prSet presAssocID="{B02B0868-0E46-4424-9FFE-CCD1913A78FF}" presName="childText" presStyleLbl="bgAcc1" presStyleIdx="0" presStyleCnt="6" custScaleX="192107" custScaleY="52725" custLinFactNeighborX="-1281" custLinFactNeighborY="-319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B157C4-8DE1-45A1-ABB8-C304AB612D70}" type="pres">
      <dgm:prSet presAssocID="{8CB6AE47-4C1C-46FB-B187-284514CFFBE6}" presName="Name13" presStyleLbl="parChTrans1D2" presStyleIdx="1" presStyleCnt="6"/>
      <dgm:spPr/>
      <dgm:t>
        <a:bodyPr/>
        <a:lstStyle/>
        <a:p>
          <a:endParaRPr lang="ru-RU"/>
        </a:p>
      </dgm:t>
    </dgm:pt>
    <dgm:pt modelId="{DC0944C5-67A3-4550-A3BA-5E1F937F7CE4}" type="pres">
      <dgm:prSet presAssocID="{CB4DCCBF-5E40-4AA0-ABFB-C2AC7DDF86CD}" presName="childText" presStyleLbl="bgAcc1" presStyleIdx="1" presStyleCnt="6" custScaleX="196824" custScaleY="55338" custLinFactNeighborX="-1281" custLinFactNeighborY="-344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D25E98-8133-4DEA-A813-1E83BC11D55F}" type="pres">
      <dgm:prSet presAssocID="{843C1390-1DDF-41BA-8B00-815E56E9CE42}" presName="Name13" presStyleLbl="parChTrans1D2" presStyleIdx="2" presStyleCnt="6"/>
      <dgm:spPr/>
      <dgm:t>
        <a:bodyPr/>
        <a:lstStyle/>
        <a:p>
          <a:endParaRPr lang="ru-RU"/>
        </a:p>
      </dgm:t>
    </dgm:pt>
    <dgm:pt modelId="{9A6FF025-1149-48F6-8A82-18327A0966ED}" type="pres">
      <dgm:prSet presAssocID="{BA549796-74C8-402B-BF7E-67D18E88225A}" presName="childText" presStyleLbl="bgAcc1" presStyleIdx="2" presStyleCnt="6" custScaleX="192107" custScaleY="35127" custLinFactNeighborX="2996" custLinFactNeighborY="-395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C2438E-6CC4-4697-802C-C72F94101527}" type="pres">
      <dgm:prSet presAssocID="{09347902-2EFB-46FE-B848-EF375B751E47}" presName="Name13" presStyleLbl="parChTrans1D2" presStyleIdx="3" presStyleCnt="6"/>
      <dgm:spPr/>
      <dgm:t>
        <a:bodyPr/>
        <a:lstStyle/>
        <a:p>
          <a:endParaRPr lang="ru-RU"/>
        </a:p>
      </dgm:t>
    </dgm:pt>
    <dgm:pt modelId="{31DA7B5C-1519-4AAC-BBB8-E83A1A91F288}" type="pres">
      <dgm:prSet presAssocID="{06136138-0D77-4F7A-82EA-1010EAFEE6D7}" presName="childText" presStyleLbl="bgAcc1" presStyleIdx="3" presStyleCnt="6" custScaleX="192107" custScaleY="48418" custLinFactNeighborX="-1281" custLinFactNeighborY="-380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A386FE-8368-4302-84D6-C54B8AF0B039}" type="pres">
      <dgm:prSet presAssocID="{23F99E40-87DF-4874-B2AB-0B496B7F2D40}" presName="Name13" presStyleLbl="parChTrans1D2" presStyleIdx="4" presStyleCnt="6"/>
      <dgm:spPr/>
      <dgm:t>
        <a:bodyPr/>
        <a:lstStyle/>
        <a:p>
          <a:endParaRPr lang="ru-RU"/>
        </a:p>
      </dgm:t>
    </dgm:pt>
    <dgm:pt modelId="{AC0D7C73-147B-4D4E-815E-EFA601A472AD}" type="pres">
      <dgm:prSet presAssocID="{EAB8BCDC-8E1C-4AF7-9E1A-DED4C1D9626D}" presName="childText" presStyleLbl="bgAcc1" presStyleIdx="4" presStyleCnt="6" custScaleX="192107" custScaleY="48418" custLinFactNeighborX="-1281" custLinFactNeighborY="-430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3CFB8C-2860-410D-9C57-CB0E9B13B324}" type="pres">
      <dgm:prSet presAssocID="{4EB65138-E7CD-4FDE-9CBB-301F1CB04AEA}" presName="root" presStyleCnt="0"/>
      <dgm:spPr/>
    </dgm:pt>
    <dgm:pt modelId="{ED195D4D-2382-4BCB-814B-F26AA8A28493}" type="pres">
      <dgm:prSet presAssocID="{4EB65138-E7CD-4FDE-9CBB-301F1CB04AEA}" presName="rootComposite" presStyleCnt="0"/>
      <dgm:spPr/>
    </dgm:pt>
    <dgm:pt modelId="{7106C4AE-0857-4705-B901-EC38288FDEE3}" type="pres">
      <dgm:prSet presAssocID="{4EB65138-E7CD-4FDE-9CBB-301F1CB04AEA}" presName="rootText" presStyleLbl="node1" presStyleIdx="1" presStyleCnt="2" custScaleX="179312" custScaleY="45203" custLinFactNeighborX="-1790" custLinFactNeighborY="-30222"/>
      <dgm:spPr/>
      <dgm:t>
        <a:bodyPr/>
        <a:lstStyle/>
        <a:p>
          <a:endParaRPr lang="ru-RU"/>
        </a:p>
      </dgm:t>
    </dgm:pt>
    <dgm:pt modelId="{03E7981D-13AC-49A2-AF7A-E490DB4BA76B}" type="pres">
      <dgm:prSet presAssocID="{4EB65138-E7CD-4FDE-9CBB-301F1CB04AEA}" presName="rootConnector" presStyleLbl="node1" presStyleIdx="1" presStyleCnt="2"/>
      <dgm:spPr/>
      <dgm:t>
        <a:bodyPr/>
        <a:lstStyle/>
        <a:p>
          <a:endParaRPr lang="ru-RU"/>
        </a:p>
      </dgm:t>
    </dgm:pt>
    <dgm:pt modelId="{336AC3F2-2742-4015-A4CA-DC34F0B58BA7}" type="pres">
      <dgm:prSet presAssocID="{4EB65138-E7CD-4FDE-9CBB-301F1CB04AEA}" presName="childShape" presStyleCnt="0"/>
      <dgm:spPr/>
    </dgm:pt>
    <dgm:pt modelId="{F9925363-548D-458D-8C37-045186CCB7C6}" type="pres">
      <dgm:prSet presAssocID="{89736902-94EC-4705-828F-1AC9CDC55C21}" presName="Name13" presStyleLbl="parChTrans1D2" presStyleIdx="5" presStyleCnt="6"/>
      <dgm:spPr/>
      <dgm:t>
        <a:bodyPr/>
        <a:lstStyle/>
        <a:p>
          <a:endParaRPr lang="ru-RU"/>
        </a:p>
      </dgm:t>
    </dgm:pt>
    <dgm:pt modelId="{CACC61B2-24A1-4B86-8C27-CA03EA5DB09A}" type="pres">
      <dgm:prSet presAssocID="{B9E38534-0F2A-4314-BDFB-44DE06FE233D}" presName="childText" presStyleLbl="bgAcc1" presStyleIdx="5" presStyleCnt="6" custScaleX="176282" custScaleY="104344" custLinFactNeighborX="-8573" custLinFactNeighborY="-319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561CBDD-1E90-40E1-9723-5F57230C13EB}" type="presOf" srcId="{9B3A01AB-9F87-435F-A841-35348C8F97AA}" destId="{76F2EC1D-5CB1-4604-BA90-3697C9B12BC8}" srcOrd="0" destOrd="0" presId="urn:microsoft.com/office/officeart/2005/8/layout/hierarchy3"/>
    <dgm:cxn modelId="{D4773AAB-AE75-42E8-B8EC-2016C25E7526}" srcId="{9D7F1F05-D14A-44BE-B115-F15E0EE4D920}" destId="{4EB65138-E7CD-4FDE-9CBB-301F1CB04AEA}" srcOrd="1" destOrd="0" parTransId="{CB44CF58-ECEA-460E-A433-5775554B2049}" sibTransId="{1F5059D4-586D-4793-990A-C76AF0693581}"/>
    <dgm:cxn modelId="{4A66CEE3-D858-4934-807A-5498C292BAA2}" type="presOf" srcId="{9D7F1F05-D14A-44BE-B115-F15E0EE4D920}" destId="{C8C26A5C-98C0-44A3-A19D-88EB42AF688D}" srcOrd="0" destOrd="0" presId="urn:microsoft.com/office/officeart/2005/8/layout/hierarchy3"/>
    <dgm:cxn modelId="{2B4409D1-0B19-4FA1-A9A7-829177F7F20E}" type="presOf" srcId="{06136138-0D77-4F7A-82EA-1010EAFEE6D7}" destId="{31DA7B5C-1519-4AAC-BBB8-E83A1A91F288}" srcOrd="0" destOrd="0" presId="urn:microsoft.com/office/officeart/2005/8/layout/hierarchy3"/>
    <dgm:cxn modelId="{3E32B11B-ED0E-4CB8-B944-5A96B72E2F50}" type="presOf" srcId="{EAB8BCDC-8E1C-4AF7-9E1A-DED4C1D9626D}" destId="{AC0D7C73-147B-4D4E-815E-EFA601A472AD}" srcOrd="0" destOrd="0" presId="urn:microsoft.com/office/officeart/2005/8/layout/hierarchy3"/>
    <dgm:cxn modelId="{C1452305-5B41-4A0A-B481-AE4C39D9A57A}" type="presOf" srcId="{4EB65138-E7CD-4FDE-9CBB-301F1CB04AEA}" destId="{7106C4AE-0857-4705-B901-EC38288FDEE3}" srcOrd="0" destOrd="0" presId="urn:microsoft.com/office/officeart/2005/8/layout/hierarchy3"/>
    <dgm:cxn modelId="{EC2BC922-2E39-4901-847E-93A665511E56}" type="presOf" srcId="{23F99E40-87DF-4874-B2AB-0B496B7F2D40}" destId="{10A386FE-8368-4302-84D6-C54B8AF0B039}" srcOrd="0" destOrd="0" presId="urn:microsoft.com/office/officeart/2005/8/layout/hierarchy3"/>
    <dgm:cxn modelId="{D61D0D86-E57C-4E08-9BF7-F45DD642E1A8}" type="presOf" srcId="{B02B0868-0E46-4424-9FFE-CCD1913A78FF}" destId="{3F9B5817-1F99-4525-B309-FBB260E34974}" srcOrd="0" destOrd="0" presId="urn:microsoft.com/office/officeart/2005/8/layout/hierarchy3"/>
    <dgm:cxn modelId="{3F1B2338-02FB-485C-BDE0-6B217C112F1E}" srcId="{9D7F1F05-D14A-44BE-B115-F15E0EE4D920}" destId="{F2CF82F6-7477-487B-96A0-360B2E02C3C9}" srcOrd="0" destOrd="0" parTransId="{8CE1A783-99E0-4FD3-98FF-0A6CDCCFCEFB}" sibTransId="{ECD3CB95-BA9A-4533-8427-A4E927290263}"/>
    <dgm:cxn modelId="{0DAE7287-FEAD-41D6-93DC-E88020CFC12A}" type="presOf" srcId="{B9E38534-0F2A-4314-BDFB-44DE06FE233D}" destId="{CACC61B2-24A1-4B86-8C27-CA03EA5DB09A}" srcOrd="0" destOrd="0" presId="urn:microsoft.com/office/officeart/2005/8/layout/hierarchy3"/>
    <dgm:cxn modelId="{EA47F1CF-75C6-4DFB-AA16-BE33C67577EC}" type="presOf" srcId="{09347902-2EFB-46FE-B848-EF375B751E47}" destId="{E9C2438E-6CC4-4697-802C-C72F94101527}" srcOrd="0" destOrd="0" presId="urn:microsoft.com/office/officeart/2005/8/layout/hierarchy3"/>
    <dgm:cxn modelId="{110599D5-D0F1-49EB-85C8-863FB7D48171}" type="presOf" srcId="{BA549796-74C8-402B-BF7E-67D18E88225A}" destId="{9A6FF025-1149-48F6-8A82-18327A0966ED}" srcOrd="0" destOrd="0" presId="urn:microsoft.com/office/officeart/2005/8/layout/hierarchy3"/>
    <dgm:cxn modelId="{14B39B9C-D136-4E94-A7E6-3DEBC73B3FEB}" type="presOf" srcId="{F2CF82F6-7477-487B-96A0-360B2E02C3C9}" destId="{B87FEE42-E5BC-40A2-BD37-129185922611}" srcOrd="0" destOrd="0" presId="urn:microsoft.com/office/officeart/2005/8/layout/hierarchy3"/>
    <dgm:cxn modelId="{CDD0C417-02A3-4F7E-BE2B-033DED969085}" type="presOf" srcId="{8CB6AE47-4C1C-46FB-B187-284514CFFBE6}" destId="{4AB157C4-8DE1-45A1-ABB8-C304AB612D70}" srcOrd="0" destOrd="0" presId="urn:microsoft.com/office/officeart/2005/8/layout/hierarchy3"/>
    <dgm:cxn modelId="{254CA1E4-5652-47FD-A57C-2678BF54CC1A}" srcId="{F2CF82F6-7477-487B-96A0-360B2E02C3C9}" destId="{CB4DCCBF-5E40-4AA0-ABFB-C2AC7DDF86CD}" srcOrd="1" destOrd="0" parTransId="{8CB6AE47-4C1C-46FB-B187-284514CFFBE6}" sibTransId="{6DFD5E78-351A-42C2-849B-98D8FEE0FC38}"/>
    <dgm:cxn modelId="{AD10B2FB-62B0-4E5D-B613-659D6EB99E8E}" type="presOf" srcId="{843C1390-1DDF-41BA-8B00-815E56E9CE42}" destId="{F1D25E98-8133-4DEA-A813-1E83BC11D55F}" srcOrd="0" destOrd="0" presId="urn:microsoft.com/office/officeart/2005/8/layout/hierarchy3"/>
    <dgm:cxn modelId="{67C1021B-4F74-4C8D-ADB3-4ABE413BC660}" type="presOf" srcId="{4EB65138-E7CD-4FDE-9CBB-301F1CB04AEA}" destId="{03E7981D-13AC-49A2-AF7A-E490DB4BA76B}" srcOrd="1" destOrd="0" presId="urn:microsoft.com/office/officeart/2005/8/layout/hierarchy3"/>
    <dgm:cxn modelId="{EE18E06F-A698-4349-90EE-CF0F575AB4D7}" srcId="{F2CF82F6-7477-487B-96A0-360B2E02C3C9}" destId="{B02B0868-0E46-4424-9FFE-CCD1913A78FF}" srcOrd="0" destOrd="0" parTransId="{9B3A01AB-9F87-435F-A841-35348C8F97AA}" sibTransId="{0338CD74-C57E-4FB4-807C-9B0C2538AA5A}"/>
    <dgm:cxn modelId="{1BADF407-A829-4291-9085-4D1506145CDE}" srcId="{F2CF82F6-7477-487B-96A0-360B2E02C3C9}" destId="{BA549796-74C8-402B-BF7E-67D18E88225A}" srcOrd="2" destOrd="0" parTransId="{843C1390-1DDF-41BA-8B00-815E56E9CE42}" sibTransId="{1D641D88-FBF1-46E9-965E-2B2920705762}"/>
    <dgm:cxn modelId="{C6D551E2-7EAD-485B-9104-792C26FE0FC3}" type="presOf" srcId="{89736902-94EC-4705-828F-1AC9CDC55C21}" destId="{F9925363-548D-458D-8C37-045186CCB7C6}" srcOrd="0" destOrd="0" presId="urn:microsoft.com/office/officeart/2005/8/layout/hierarchy3"/>
    <dgm:cxn modelId="{4D7A58F7-D42F-4F00-B209-CA07715D5C31}" srcId="{4EB65138-E7CD-4FDE-9CBB-301F1CB04AEA}" destId="{B9E38534-0F2A-4314-BDFB-44DE06FE233D}" srcOrd="0" destOrd="0" parTransId="{89736902-94EC-4705-828F-1AC9CDC55C21}" sibTransId="{56D49902-61E7-4BC5-BB3A-42365E95E2EE}"/>
    <dgm:cxn modelId="{B86009DF-C7B7-4E7C-AFD6-D242003FCF5D}" type="presOf" srcId="{CB4DCCBF-5E40-4AA0-ABFB-C2AC7DDF86CD}" destId="{DC0944C5-67A3-4550-A3BA-5E1F937F7CE4}" srcOrd="0" destOrd="0" presId="urn:microsoft.com/office/officeart/2005/8/layout/hierarchy3"/>
    <dgm:cxn modelId="{E1A7EAAC-35C1-43CD-827C-E9D43B9015BB}" srcId="{F2CF82F6-7477-487B-96A0-360B2E02C3C9}" destId="{06136138-0D77-4F7A-82EA-1010EAFEE6D7}" srcOrd="3" destOrd="0" parTransId="{09347902-2EFB-46FE-B848-EF375B751E47}" sibTransId="{10C162AB-B8E7-4A85-A82A-70EC4F60D132}"/>
    <dgm:cxn modelId="{63E3B2E6-9873-4A1D-8C6F-79ACB1C0C2EF}" srcId="{F2CF82F6-7477-487B-96A0-360B2E02C3C9}" destId="{EAB8BCDC-8E1C-4AF7-9E1A-DED4C1D9626D}" srcOrd="4" destOrd="0" parTransId="{23F99E40-87DF-4874-B2AB-0B496B7F2D40}" sibTransId="{B26BE028-D905-4E71-94C1-C516428D3373}"/>
    <dgm:cxn modelId="{29752E31-943A-44A1-A5C8-23E7C8B2993F}" type="presOf" srcId="{F2CF82F6-7477-487B-96A0-360B2E02C3C9}" destId="{0CE24005-EEEF-4730-9A32-C3750A13CBAA}" srcOrd="1" destOrd="0" presId="urn:microsoft.com/office/officeart/2005/8/layout/hierarchy3"/>
    <dgm:cxn modelId="{5E97A1EC-1AA7-4022-A7C8-F43CD8DB6B5E}" type="presParOf" srcId="{C8C26A5C-98C0-44A3-A19D-88EB42AF688D}" destId="{931EE4F1-50F7-4101-854B-0D8C2624E138}" srcOrd="0" destOrd="0" presId="urn:microsoft.com/office/officeart/2005/8/layout/hierarchy3"/>
    <dgm:cxn modelId="{CECD103C-0021-443F-B0B3-745920BBA490}" type="presParOf" srcId="{931EE4F1-50F7-4101-854B-0D8C2624E138}" destId="{38EA5ED4-1EAC-45B6-BD02-A3467CD5F789}" srcOrd="0" destOrd="0" presId="urn:microsoft.com/office/officeart/2005/8/layout/hierarchy3"/>
    <dgm:cxn modelId="{45FDC5AD-BE6D-48E5-95CC-A53E7429B749}" type="presParOf" srcId="{38EA5ED4-1EAC-45B6-BD02-A3467CD5F789}" destId="{B87FEE42-E5BC-40A2-BD37-129185922611}" srcOrd="0" destOrd="0" presId="urn:microsoft.com/office/officeart/2005/8/layout/hierarchy3"/>
    <dgm:cxn modelId="{313DC57D-2EFB-44C9-ABE1-FCE212C9A0D2}" type="presParOf" srcId="{38EA5ED4-1EAC-45B6-BD02-A3467CD5F789}" destId="{0CE24005-EEEF-4730-9A32-C3750A13CBAA}" srcOrd="1" destOrd="0" presId="urn:microsoft.com/office/officeart/2005/8/layout/hierarchy3"/>
    <dgm:cxn modelId="{5AB1C880-DAC1-49A0-A4F6-44E0ED5230E0}" type="presParOf" srcId="{931EE4F1-50F7-4101-854B-0D8C2624E138}" destId="{78ADD6FC-1C6B-4CEE-9E1F-784595B34E3C}" srcOrd="1" destOrd="0" presId="urn:microsoft.com/office/officeart/2005/8/layout/hierarchy3"/>
    <dgm:cxn modelId="{AEFC3A39-9C73-4A44-BAF6-2FDB0DD5B36B}" type="presParOf" srcId="{78ADD6FC-1C6B-4CEE-9E1F-784595B34E3C}" destId="{76F2EC1D-5CB1-4604-BA90-3697C9B12BC8}" srcOrd="0" destOrd="0" presId="urn:microsoft.com/office/officeart/2005/8/layout/hierarchy3"/>
    <dgm:cxn modelId="{9E243E0F-2663-4971-AAAC-F7239E2B441C}" type="presParOf" srcId="{78ADD6FC-1C6B-4CEE-9E1F-784595B34E3C}" destId="{3F9B5817-1F99-4525-B309-FBB260E34974}" srcOrd="1" destOrd="0" presId="urn:microsoft.com/office/officeart/2005/8/layout/hierarchy3"/>
    <dgm:cxn modelId="{C7046A66-F842-4890-9A86-1E75C2732B16}" type="presParOf" srcId="{78ADD6FC-1C6B-4CEE-9E1F-784595B34E3C}" destId="{4AB157C4-8DE1-45A1-ABB8-C304AB612D70}" srcOrd="2" destOrd="0" presId="urn:microsoft.com/office/officeart/2005/8/layout/hierarchy3"/>
    <dgm:cxn modelId="{17FBAE4C-A212-4ED9-9CFA-97D48E3A276F}" type="presParOf" srcId="{78ADD6FC-1C6B-4CEE-9E1F-784595B34E3C}" destId="{DC0944C5-67A3-4550-A3BA-5E1F937F7CE4}" srcOrd="3" destOrd="0" presId="urn:microsoft.com/office/officeart/2005/8/layout/hierarchy3"/>
    <dgm:cxn modelId="{4E7EF143-27A6-477D-8E07-B315F1099ED1}" type="presParOf" srcId="{78ADD6FC-1C6B-4CEE-9E1F-784595B34E3C}" destId="{F1D25E98-8133-4DEA-A813-1E83BC11D55F}" srcOrd="4" destOrd="0" presId="urn:microsoft.com/office/officeart/2005/8/layout/hierarchy3"/>
    <dgm:cxn modelId="{2BA27010-703D-4344-99DA-B7FCBA84750D}" type="presParOf" srcId="{78ADD6FC-1C6B-4CEE-9E1F-784595B34E3C}" destId="{9A6FF025-1149-48F6-8A82-18327A0966ED}" srcOrd="5" destOrd="0" presId="urn:microsoft.com/office/officeart/2005/8/layout/hierarchy3"/>
    <dgm:cxn modelId="{FE26CD1D-551A-4DE7-8294-9A9CA112DCA2}" type="presParOf" srcId="{78ADD6FC-1C6B-4CEE-9E1F-784595B34E3C}" destId="{E9C2438E-6CC4-4697-802C-C72F94101527}" srcOrd="6" destOrd="0" presId="urn:microsoft.com/office/officeart/2005/8/layout/hierarchy3"/>
    <dgm:cxn modelId="{81FDEA49-93C7-45DA-B983-FFFCF57998C1}" type="presParOf" srcId="{78ADD6FC-1C6B-4CEE-9E1F-784595B34E3C}" destId="{31DA7B5C-1519-4AAC-BBB8-E83A1A91F288}" srcOrd="7" destOrd="0" presId="urn:microsoft.com/office/officeart/2005/8/layout/hierarchy3"/>
    <dgm:cxn modelId="{BA6F5176-E137-41DA-83CB-3146A85EEBDD}" type="presParOf" srcId="{78ADD6FC-1C6B-4CEE-9E1F-784595B34E3C}" destId="{10A386FE-8368-4302-84D6-C54B8AF0B039}" srcOrd="8" destOrd="0" presId="urn:microsoft.com/office/officeart/2005/8/layout/hierarchy3"/>
    <dgm:cxn modelId="{92F5F8F9-DC0E-4B98-A692-1C1BCDE6F7BA}" type="presParOf" srcId="{78ADD6FC-1C6B-4CEE-9E1F-784595B34E3C}" destId="{AC0D7C73-147B-4D4E-815E-EFA601A472AD}" srcOrd="9" destOrd="0" presId="urn:microsoft.com/office/officeart/2005/8/layout/hierarchy3"/>
    <dgm:cxn modelId="{2481B242-682B-449E-B4BD-714AA1259C41}" type="presParOf" srcId="{C8C26A5C-98C0-44A3-A19D-88EB42AF688D}" destId="{1A3CFB8C-2860-410D-9C57-CB0E9B13B324}" srcOrd="1" destOrd="0" presId="urn:microsoft.com/office/officeart/2005/8/layout/hierarchy3"/>
    <dgm:cxn modelId="{12C41CF4-2E4F-409E-908D-B01B4C99BD18}" type="presParOf" srcId="{1A3CFB8C-2860-410D-9C57-CB0E9B13B324}" destId="{ED195D4D-2382-4BCB-814B-F26AA8A28493}" srcOrd="0" destOrd="0" presId="urn:microsoft.com/office/officeart/2005/8/layout/hierarchy3"/>
    <dgm:cxn modelId="{29D6A7DC-BDE3-40E2-B692-E05263B0CA1C}" type="presParOf" srcId="{ED195D4D-2382-4BCB-814B-F26AA8A28493}" destId="{7106C4AE-0857-4705-B901-EC38288FDEE3}" srcOrd="0" destOrd="0" presId="urn:microsoft.com/office/officeart/2005/8/layout/hierarchy3"/>
    <dgm:cxn modelId="{F204E2C6-AC59-408B-AE5D-B145C6583458}" type="presParOf" srcId="{ED195D4D-2382-4BCB-814B-F26AA8A28493}" destId="{03E7981D-13AC-49A2-AF7A-E490DB4BA76B}" srcOrd="1" destOrd="0" presId="urn:microsoft.com/office/officeart/2005/8/layout/hierarchy3"/>
    <dgm:cxn modelId="{6CA2A8EC-03AE-48F0-94E4-E148E453BECE}" type="presParOf" srcId="{1A3CFB8C-2860-410D-9C57-CB0E9B13B324}" destId="{336AC3F2-2742-4015-A4CA-DC34F0B58BA7}" srcOrd="1" destOrd="0" presId="urn:microsoft.com/office/officeart/2005/8/layout/hierarchy3"/>
    <dgm:cxn modelId="{4D3EC5B7-9EA0-47B2-AADB-C0E684A22184}" type="presParOf" srcId="{336AC3F2-2742-4015-A4CA-DC34F0B58BA7}" destId="{F9925363-548D-458D-8C37-045186CCB7C6}" srcOrd="0" destOrd="0" presId="urn:microsoft.com/office/officeart/2005/8/layout/hierarchy3"/>
    <dgm:cxn modelId="{0BBEF3E3-8AFC-44BB-BEE6-34F739EE6FB4}" type="presParOf" srcId="{336AC3F2-2742-4015-A4CA-DC34F0B58BA7}" destId="{CACC61B2-24A1-4B86-8C27-CA03EA5DB09A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FBA1139A-20FC-463D-93F7-509104480DDE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275405C-91A0-45D1-93C0-489C5F11C173}">
      <dgm:prSet phldrT="[Текст]"/>
      <dgm:spPr/>
      <dgm:t>
        <a:bodyPr/>
        <a:lstStyle/>
        <a:p>
          <a:r>
            <a:rPr lang="ru-RU" dirty="0" err="1" smtClean="0">
              <a:solidFill>
                <a:schemeClr val="tx1"/>
              </a:solidFill>
            </a:rPr>
            <a:t>ГУАиГ</a:t>
          </a:r>
          <a:endParaRPr lang="ru-RU" dirty="0">
            <a:solidFill>
              <a:schemeClr val="tx1"/>
            </a:solidFill>
          </a:endParaRPr>
        </a:p>
      </dgm:t>
    </dgm:pt>
    <dgm:pt modelId="{4F6DB391-3DAE-4D76-BBA0-730A7B8AD535}" type="parTrans" cxnId="{A4C5D260-B793-41F1-A2E6-B3303D317B69}">
      <dgm:prSet/>
      <dgm:spPr/>
      <dgm:t>
        <a:bodyPr/>
        <a:lstStyle/>
        <a:p>
          <a:endParaRPr lang="ru-RU"/>
        </a:p>
      </dgm:t>
    </dgm:pt>
    <dgm:pt modelId="{F1F1DE78-6814-4CF2-8B78-3F52C60D78CB}" type="sibTrans" cxnId="{A4C5D260-B793-41F1-A2E6-B3303D317B69}">
      <dgm:prSet/>
      <dgm:spPr/>
      <dgm:t>
        <a:bodyPr/>
        <a:lstStyle/>
        <a:p>
          <a:endParaRPr lang="ru-RU"/>
        </a:p>
      </dgm:t>
    </dgm:pt>
    <dgm:pt modelId="{43A95EE4-A296-40D9-ABB6-79F98460B578}">
      <dgm:prSet phldrT="[Текст]" custT="1"/>
      <dgm:spPr/>
      <dgm:t>
        <a:bodyPr/>
        <a:lstStyle/>
        <a:p>
          <a:r>
            <a:rPr lang="ru-RU" sz="1400" dirty="0" smtClean="0">
              <a:solidFill>
                <a:schemeClr val="tx1"/>
              </a:solidFill>
            </a:rPr>
            <a:t>Подготовка исходных данных на основании решения Градостроительной комиссии</a:t>
          </a:r>
          <a:endParaRPr lang="ru-RU" sz="1400" dirty="0">
            <a:solidFill>
              <a:schemeClr val="tx1"/>
            </a:solidFill>
          </a:endParaRPr>
        </a:p>
      </dgm:t>
    </dgm:pt>
    <dgm:pt modelId="{4A891668-2D31-4296-9DD9-17C3C1F6A2A0}" type="parTrans" cxnId="{67DE5BA3-0565-4348-BDC4-F2E49A7BC906}">
      <dgm:prSet/>
      <dgm:spPr/>
      <dgm:t>
        <a:bodyPr/>
        <a:lstStyle/>
        <a:p>
          <a:endParaRPr lang="ru-RU"/>
        </a:p>
      </dgm:t>
    </dgm:pt>
    <dgm:pt modelId="{79710824-9591-4CD2-AA1E-76AC4F07BEB7}" type="sibTrans" cxnId="{67DE5BA3-0565-4348-BDC4-F2E49A7BC906}">
      <dgm:prSet/>
      <dgm:spPr/>
      <dgm:t>
        <a:bodyPr/>
        <a:lstStyle/>
        <a:p>
          <a:endParaRPr lang="ru-RU"/>
        </a:p>
      </dgm:t>
    </dgm:pt>
    <dgm:pt modelId="{CA1E75DE-F1B5-482F-BD72-06794D573572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КУИиЗО</a:t>
          </a:r>
          <a:endParaRPr lang="ru-RU" dirty="0">
            <a:solidFill>
              <a:schemeClr val="tx1"/>
            </a:solidFill>
          </a:endParaRPr>
        </a:p>
      </dgm:t>
    </dgm:pt>
    <dgm:pt modelId="{F97820BC-D108-4708-9230-5AE2FF398606}" type="parTrans" cxnId="{A3CC3B85-59BB-4A38-AFD8-163DD570B87C}">
      <dgm:prSet/>
      <dgm:spPr/>
      <dgm:t>
        <a:bodyPr/>
        <a:lstStyle/>
        <a:p>
          <a:endParaRPr lang="ru-RU"/>
        </a:p>
      </dgm:t>
    </dgm:pt>
    <dgm:pt modelId="{5D860692-1C00-4D07-8FC8-EF3A69A18826}" type="sibTrans" cxnId="{A3CC3B85-59BB-4A38-AFD8-163DD570B87C}">
      <dgm:prSet/>
      <dgm:spPr/>
      <dgm:t>
        <a:bodyPr/>
        <a:lstStyle/>
        <a:p>
          <a:endParaRPr lang="ru-RU"/>
        </a:p>
      </dgm:t>
    </dgm:pt>
    <dgm:pt modelId="{FCBCEADB-EF66-450B-A415-414B61485434}">
      <dgm:prSet phldrT="[Текст]" custT="1"/>
      <dgm:spPr/>
      <dgm:t>
        <a:bodyPr/>
        <a:lstStyle/>
        <a:p>
          <a:r>
            <a:rPr lang="ru-RU" sz="1400" dirty="0" smtClean="0">
              <a:solidFill>
                <a:schemeClr val="tx1"/>
              </a:solidFill>
            </a:rPr>
            <a:t>Проведение мероприятий по постановке земельного участка на кадастровый учет</a:t>
          </a:r>
          <a:endParaRPr lang="ru-RU" sz="1400" dirty="0">
            <a:solidFill>
              <a:schemeClr val="tx1"/>
            </a:solidFill>
          </a:endParaRPr>
        </a:p>
      </dgm:t>
    </dgm:pt>
    <dgm:pt modelId="{F216BDF3-168D-4EF6-9648-55FC46E69BD5}" type="parTrans" cxnId="{29165184-403F-4782-A23E-581814B9FDFF}">
      <dgm:prSet/>
      <dgm:spPr/>
      <dgm:t>
        <a:bodyPr/>
        <a:lstStyle/>
        <a:p>
          <a:endParaRPr lang="ru-RU"/>
        </a:p>
      </dgm:t>
    </dgm:pt>
    <dgm:pt modelId="{B5151C82-B62E-431A-9B4A-36DEF671A255}" type="sibTrans" cxnId="{29165184-403F-4782-A23E-581814B9FDFF}">
      <dgm:prSet/>
      <dgm:spPr/>
      <dgm:t>
        <a:bodyPr/>
        <a:lstStyle/>
        <a:p>
          <a:endParaRPr lang="ru-RU"/>
        </a:p>
      </dgm:t>
    </dgm:pt>
    <dgm:pt modelId="{473732E8-68B7-419E-BDDA-0A1E047389D5}">
      <dgm:prSet phldrT="[Текст]"/>
      <dgm:spPr/>
      <dgm:t>
        <a:bodyPr/>
        <a:lstStyle/>
        <a:p>
          <a:r>
            <a:rPr lang="ru-RU" dirty="0" err="1" smtClean="0">
              <a:solidFill>
                <a:schemeClr val="tx1"/>
              </a:solidFill>
            </a:rPr>
            <a:t>ГУАиГ</a:t>
          </a:r>
          <a:endParaRPr lang="ru-RU" dirty="0">
            <a:solidFill>
              <a:schemeClr val="tx1"/>
            </a:solidFill>
          </a:endParaRPr>
        </a:p>
      </dgm:t>
    </dgm:pt>
    <dgm:pt modelId="{175E364C-BC62-4471-9692-FBE34880381E}" type="parTrans" cxnId="{4227FFAC-4F13-4BF9-AE0F-43DAF592C516}">
      <dgm:prSet/>
      <dgm:spPr/>
      <dgm:t>
        <a:bodyPr/>
        <a:lstStyle/>
        <a:p>
          <a:endParaRPr lang="ru-RU"/>
        </a:p>
      </dgm:t>
    </dgm:pt>
    <dgm:pt modelId="{3735508A-492C-4B8C-AAE6-9705332E15F9}" type="sibTrans" cxnId="{4227FFAC-4F13-4BF9-AE0F-43DAF592C516}">
      <dgm:prSet/>
      <dgm:spPr/>
      <dgm:t>
        <a:bodyPr/>
        <a:lstStyle/>
        <a:p>
          <a:endParaRPr lang="ru-RU"/>
        </a:p>
      </dgm:t>
    </dgm:pt>
    <dgm:pt modelId="{B02D06C1-C2C2-49AA-BDF0-67F4299F8424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400" dirty="0" smtClean="0">
              <a:solidFill>
                <a:schemeClr val="tx1"/>
              </a:solidFill>
            </a:rPr>
            <a:t>Получение  технических условий подключения (технологического присоединения) объектов к сетям инженерно-технического обеспечения, если наличие таких условий является обязательным условием для проведения аукциона</a:t>
          </a:r>
          <a:endParaRPr lang="ru-RU" sz="1400" dirty="0">
            <a:solidFill>
              <a:schemeClr val="tx1"/>
            </a:solidFill>
          </a:endParaRPr>
        </a:p>
      </dgm:t>
    </dgm:pt>
    <dgm:pt modelId="{FFB2E926-6D59-4C68-A628-CC3E915D4F9E}" type="parTrans" cxnId="{30C09A33-2687-476E-B112-B3AC57E01375}">
      <dgm:prSet/>
      <dgm:spPr/>
      <dgm:t>
        <a:bodyPr/>
        <a:lstStyle/>
        <a:p>
          <a:endParaRPr lang="ru-RU"/>
        </a:p>
      </dgm:t>
    </dgm:pt>
    <dgm:pt modelId="{6AE440E1-9658-4359-A347-938751A50B2D}" type="sibTrans" cxnId="{30C09A33-2687-476E-B112-B3AC57E01375}">
      <dgm:prSet/>
      <dgm:spPr/>
      <dgm:t>
        <a:bodyPr/>
        <a:lstStyle/>
        <a:p>
          <a:endParaRPr lang="ru-RU"/>
        </a:p>
      </dgm:t>
    </dgm:pt>
    <dgm:pt modelId="{4C34F591-F4C3-45DF-B9DE-D411EE6284B4}">
      <dgm:prSet/>
      <dgm:spPr/>
      <dgm:t>
        <a:bodyPr/>
        <a:lstStyle/>
        <a:p>
          <a:r>
            <a:rPr lang="ru-RU" dirty="0" err="1" smtClean="0">
              <a:solidFill>
                <a:schemeClr val="tx1"/>
              </a:solidFill>
            </a:rPr>
            <a:t>КУИиЗО</a:t>
          </a:r>
          <a:endParaRPr lang="ru-RU" dirty="0">
            <a:solidFill>
              <a:schemeClr val="tx1"/>
            </a:solidFill>
          </a:endParaRPr>
        </a:p>
      </dgm:t>
    </dgm:pt>
    <dgm:pt modelId="{184B5551-06BB-4971-AFC5-306B77BE6930}" type="parTrans" cxnId="{458F5E24-F96F-48BD-88D2-4DA2CEB623E4}">
      <dgm:prSet/>
      <dgm:spPr/>
      <dgm:t>
        <a:bodyPr/>
        <a:lstStyle/>
        <a:p>
          <a:endParaRPr lang="ru-RU"/>
        </a:p>
      </dgm:t>
    </dgm:pt>
    <dgm:pt modelId="{C478B101-9B34-4AA7-85A2-CDEBA573B4F7}" type="sibTrans" cxnId="{458F5E24-F96F-48BD-88D2-4DA2CEB623E4}">
      <dgm:prSet/>
      <dgm:spPr/>
      <dgm:t>
        <a:bodyPr/>
        <a:lstStyle/>
        <a:p>
          <a:endParaRPr lang="ru-RU"/>
        </a:p>
      </dgm:t>
    </dgm:pt>
    <dgm:pt modelId="{65CD24C9-FEE0-4E27-8293-E6D31BCCE186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400" dirty="0" smtClean="0">
              <a:solidFill>
                <a:schemeClr val="tx1"/>
              </a:solidFill>
            </a:rPr>
            <a:t>Подготовка распоряжения о проведении аукциона и  его утверждение должностным лицом Администрации города </a:t>
          </a:r>
          <a:endParaRPr lang="ru-RU" sz="1400" dirty="0">
            <a:solidFill>
              <a:schemeClr val="tx1"/>
            </a:solidFill>
          </a:endParaRPr>
        </a:p>
      </dgm:t>
    </dgm:pt>
    <dgm:pt modelId="{3D7E5586-F99A-4597-AB1E-DB41805B1FAE}" type="parTrans" cxnId="{72DC438E-3679-4DDA-BFC0-11103404EC56}">
      <dgm:prSet/>
      <dgm:spPr/>
      <dgm:t>
        <a:bodyPr/>
        <a:lstStyle/>
        <a:p>
          <a:endParaRPr lang="ru-RU"/>
        </a:p>
      </dgm:t>
    </dgm:pt>
    <dgm:pt modelId="{799129C3-30FF-48C2-B954-BF1C89DB4C3A}" type="sibTrans" cxnId="{72DC438E-3679-4DDA-BFC0-11103404EC56}">
      <dgm:prSet/>
      <dgm:spPr/>
      <dgm:t>
        <a:bodyPr/>
        <a:lstStyle/>
        <a:p>
          <a:endParaRPr lang="ru-RU"/>
        </a:p>
      </dgm:t>
    </dgm:pt>
    <dgm:pt modelId="{503E6C46-E04F-493F-B8BB-FE5DCB2008E6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400" dirty="0" smtClean="0">
              <a:solidFill>
                <a:schemeClr val="tx1"/>
              </a:solidFill>
            </a:rPr>
            <a:t>Определение начальной цены аукциона </a:t>
          </a:r>
          <a:endParaRPr lang="ru-RU" sz="1400" dirty="0">
            <a:solidFill>
              <a:schemeClr val="tx1"/>
            </a:solidFill>
          </a:endParaRPr>
        </a:p>
      </dgm:t>
    </dgm:pt>
    <dgm:pt modelId="{75E30BA4-2DE7-477E-9999-0C145B205A53}" type="parTrans" cxnId="{B0087734-C4F4-4C28-A716-783FCAA6EC42}">
      <dgm:prSet/>
      <dgm:spPr/>
      <dgm:t>
        <a:bodyPr/>
        <a:lstStyle/>
        <a:p>
          <a:endParaRPr lang="ru-RU"/>
        </a:p>
      </dgm:t>
    </dgm:pt>
    <dgm:pt modelId="{DA84065B-C3F9-4166-A3BD-846CC90786B4}" type="sibTrans" cxnId="{B0087734-C4F4-4C28-A716-783FCAA6EC42}">
      <dgm:prSet/>
      <dgm:spPr/>
      <dgm:t>
        <a:bodyPr/>
        <a:lstStyle/>
        <a:p>
          <a:endParaRPr lang="ru-RU"/>
        </a:p>
      </dgm:t>
    </dgm:pt>
    <dgm:pt modelId="{C63A6677-175C-4BF0-887D-3F604BC276AA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400" dirty="0" smtClean="0">
              <a:solidFill>
                <a:schemeClr val="tx1"/>
              </a:solidFill>
            </a:rPr>
            <a:t>Опубликование извещения о проведении аукциона</a:t>
          </a:r>
          <a:endParaRPr lang="ru-RU" sz="1400" dirty="0">
            <a:solidFill>
              <a:schemeClr val="tx1"/>
            </a:solidFill>
          </a:endParaRPr>
        </a:p>
      </dgm:t>
    </dgm:pt>
    <dgm:pt modelId="{4454CD6B-52A1-4902-A323-F56EA3E4AFA4}" type="parTrans" cxnId="{9732F23B-FF8E-4EBE-BED0-A1666FB50661}">
      <dgm:prSet/>
      <dgm:spPr/>
      <dgm:t>
        <a:bodyPr/>
        <a:lstStyle/>
        <a:p>
          <a:endParaRPr lang="ru-RU"/>
        </a:p>
      </dgm:t>
    </dgm:pt>
    <dgm:pt modelId="{D046D50B-B7AC-45BE-815A-8D98CB3F5D5E}" type="sibTrans" cxnId="{9732F23B-FF8E-4EBE-BED0-A1666FB50661}">
      <dgm:prSet/>
      <dgm:spPr/>
      <dgm:t>
        <a:bodyPr/>
        <a:lstStyle/>
        <a:p>
          <a:endParaRPr lang="ru-RU"/>
        </a:p>
      </dgm:t>
    </dgm:pt>
    <dgm:pt modelId="{0F278E16-5D88-4A7F-8541-CAFA4934BCF0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400" dirty="0" smtClean="0">
              <a:solidFill>
                <a:schemeClr val="tx1"/>
              </a:solidFill>
            </a:rPr>
            <a:t>Проведение аукциона</a:t>
          </a:r>
          <a:endParaRPr lang="ru-RU" sz="1400" dirty="0">
            <a:solidFill>
              <a:schemeClr val="tx1"/>
            </a:solidFill>
          </a:endParaRPr>
        </a:p>
      </dgm:t>
    </dgm:pt>
    <dgm:pt modelId="{36338796-855B-4F6D-9AF4-EAB031EE68E5}" type="parTrans" cxnId="{EE1BC6E8-80CC-4A52-9855-1AC8FDEFF79C}">
      <dgm:prSet/>
      <dgm:spPr/>
      <dgm:t>
        <a:bodyPr/>
        <a:lstStyle/>
        <a:p>
          <a:endParaRPr lang="ru-RU"/>
        </a:p>
      </dgm:t>
    </dgm:pt>
    <dgm:pt modelId="{49D737DB-7D25-450B-B95F-7074FFCAA500}" type="sibTrans" cxnId="{EE1BC6E8-80CC-4A52-9855-1AC8FDEFF79C}">
      <dgm:prSet/>
      <dgm:spPr/>
      <dgm:t>
        <a:bodyPr/>
        <a:lstStyle/>
        <a:p>
          <a:endParaRPr lang="ru-RU"/>
        </a:p>
      </dgm:t>
    </dgm:pt>
    <dgm:pt modelId="{C88591E4-A3A6-4A92-ACE3-820A5E8FAABE}">
      <dgm:prSet/>
      <dgm:spPr/>
      <dgm:t>
        <a:bodyPr/>
        <a:lstStyle/>
        <a:p>
          <a:pPr>
            <a:lnSpc>
              <a:spcPct val="90000"/>
            </a:lnSpc>
            <a:spcAft>
              <a:spcPct val="15000"/>
            </a:spcAft>
          </a:pPr>
          <a:endParaRPr lang="ru-RU" sz="700" dirty="0">
            <a:solidFill>
              <a:schemeClr val="tx1"/>
            </a:solidFill>
          </a:endParaRPr>
        </a:p>
      </dgm:t>
    </dgm:pt>
    <dgm:pt modelId="{4214701D-081B-486C-B8D7-C65D6B99811B}" type="parTrans" cxnId="{A6856D33-CF81-4D70-BEBC-10A9C27A86B3}">
      <dgm:prSet/>
      <dgm:spPr/>
      <dgm:t>
        <a:bodyPr/>
        <a:lstStyle/>
        <a:p>
          <a:endParaRPr lang="ru-RU"/>
        </a:p>
      </dgm:t>
    </dgm:pt>
    <dgm:pt modelId="{8215DF35-FE81-4D1C-90BF-979F01573B72}" type="sibTrans" cxnId="{A6856D33-CF81-4D70-BEBC-10A9C27A86B3}">
      <dgm:prSet/>
      <dgm:spPr/>
      <dgm:t>
        <a:bodyPr/>
        <a:lstStyle/>
        <a:p>
          <a:endParaRPr lang="ru-RU"/>
        </a:p>
      </dgm:t>
    </dgm:pt>
    <dgm:pt modelId="{EE5AE52E-733D-4275-A475-3568657951AB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400" dirty="0" smtClean="0">
              <a:solidFill>
                <a:schemeClr val="tx1"/>
              </a:solidFill>
            </a:rPr>
            <a:t>Заключение договора по результатам аукциона</a:t>
          </a:r>
          <a:endParaRPr lang="ru-RU" sz="1400" dirty="0">
            <a:solidFill>
              <a:schemeClr val="tx1"/>
            </a:solidFill>
          </a:endParaRPr>
        </a:p>
      </dgm:t>
    </dgm:pt>
    <dgm:pt modelId="{63FEF472-8E0A-4B04-BCE1-7FEEC6CBCE34}" type="parTrans" cxnId="{3ECC2068-B6DA-40CF-B609-ADFB77E62C78}">
      <dgm:prSet/>
      <dgm:spPr/>
      <dgm:t>
        <a:bodyPr/>
        <a:lstStyle/>
        <a:p>
          <a:endParaRPr lang="ru-RU"/>
        </a:p>
      </dgm:t>
    </dgm:pt>
    <dgm:pt modelId="{D9B00653-7A8A-446D-A630-23C6FE1EBA16}" type="sibTrans" cxnId="{3ECC2068-B6DA-40CF-B609-ADFB77E62C78}">
      <dgm:prSet/>
      <dgm:spPr/>
      <dgm:t>
        <a:bodyPr/>
        <a:lstStyle/>
        <a:p>
          <a:endParaRPr lang="ru-RU"/>
        </a:p>
      </dgm:t>
    </dgm:pt>
    <dgm:pt modelId="{8251EA45-259A-41C3-A51B-4043301C528C}" type="pres">
      <dgm:prSet presAssocID="{FBA1139A-20FC-463D-93F7-509104480DDE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F7F80DB-40C6-47C2-B64F-9881113566E4}" type="pres">
      <dgm:prSet presAssocID="{B275405C-91A0-45D1-93C0-489C5F11C173}" presName="composite" presStyleCnt="0"/>
      <dgm:spPr/>
    </dgm:pt>
    <dgm:pt modelId="{CE3234FF-E7D1-4D1F-82D1-8A7EEE2CF175}" type="pres">
      <dgm:prSet presAssocID="{B275405C-91A0-45D1-93C0-489C5F11C173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EE9B74-4F48-4110-9A2A-DF4A0168C564}" type="pres">
      <dgm:prSet presAssocID="{B275405C-91A0-45D1-93C0-489C5F11C173}" presName="descendantText" presStyleLbl="alignAcc1" presStyleIdx="0" presStyleCnt="4" custScale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A2981A-F7DD-4E28-A662-68A9B67D023F}" type="pres">
      <dgm:prSet presAssocID="{F1F1DE78-6814-4CF2-8B78-3F52C60D78CB}" presName="sp" presStyleCnt="0"/>
      <dgm:spPr/>
    </dgm:pt>
    <dgm:pt modelId="{9B6BE719-150E-45C9-8D61-D0B15520BD32}" type="pres">
      <dgm:prSet presAssocID="{CA1E75DE-F1B5-482F-BD72-06794D573572}" presName="composite" presStyleCnt="0"/>
      <dgm:spPr/>
    </dgm:pt>
    <dgm:pt modelId="{79A61749-7105-4AD9-A25E-B5CFDEC54FD4}" type="pres">
      <dgm:prSet presAssocID="{CA1E75DE-F1B5-482F-BD72-06794D573572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86017C-2C05-4A92-BBA5-F12505A9FD15}" type="pres">
      <dgm:prSet presAssocID="{CA1E75DE-F1B5-482F-BD72-06794D573572}" presName="descendantText" presStyleLbl="alignAcc1" presStyleIdx="1" presStyleCnt="4" custScaleY="5488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C86AE8-EEF6-4365-A6D9-FCEB4D944D68}" type="pres">
      <dgm:prSet presAssocID="{5D860692-1C00-4D07-8FC8-EF3A69A18826}" presName="sp" presStyleCnt="0"/>
      <dgm:spPr/>
    </dgm:pt>
    <dgm:pt modelId="{785616F3-FC30-4358-82DA-B5427304A9D2}" type="pres">
      <dgm:prSet presAssocID="{473732E8-68B7-419E-BDDA-0A1E047389D5}" presName="composite" presStyleCnt="0"/>
      <dgm:spPr/>
    </dgm:pt>
    <dgm:pt modelId="{E2D13A12-FA8D-49D0-9AEC-4503ACA61E94}" type="pres">
      <dgm:prSet presAssocID="{473732E8-68B7-419E-BDDA-0A1E047389D5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1FFCF6-C9C1-411E-9C6E-49E044B134A1}" type="pres">
      <dgm:prSet presAssocID="{473732E8-68B7-419E-BDDA-0A1E047389D5}" presName="descendantText" presStyleLbl="alignAcc1" presStyleIdx="2" presStyleCnt="4" custScaleY="1471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473A9A-D965-469D-A242-806A05C4F262}" type="pres">
      <dgm:prSet presAssocID="{3735508A-492C-4B8C-AAE6-9705332E15F9}" presName="sp" presStyleCnt="0"/>
      <dgm:spPr/>
    </dgm:pt>
    <dgm:pt modelId="{C89CB1BE-1766-4714-AD1E-04EF9D5A4031}" type="pres">
      <dgm:prSet presAssocID="{4C34F591-F4C3-45DF-B9DE-D411EE6284B4}" presName="composite" presStyleCnt="0"/>
      <dgm:spPr/>
    </dgm:pt>
    <dgm:pt modelId="{0714017D-53EA-4A3F-9519-19CB7A4D717A}" type="pres">
      <dgm:prSet presAssocID="{4C34F591-F4C3-45DF-B9DE-D411EE6284B4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C497FF-EEF0-44EF-B045-413FF7960543}" type="pres">
      <dgm:prSet presAssocID="{4C34F591-F4C3-45DF-B9DE-D411EE6284B4}" presName="descendantText" presStyleLbl="alignAcc1" presStyleIdx="3" presStyleCnt="4" custScaleY="2037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A5176F8-F676-4A7A-B278-7B2EFDA21C61}" type="presOf" srcId="{473732E8-68B7-419E-BDDA-0A1E047389D5}" destId="{E2D13A12-FA8D-49D0-9AEC-4503ACA61E94}" srcOrd="0" destOrd="0" presId="urn:microsoft.com/office/officeart/2005/8/layout/chevron2"/>
    <dgm:cxn modelId="{A6856D33-CF81-4D70-BEBC-10A9C27A86B3}" srcId="{4C34F591-F4C3-45DF-B9DE-D411EE6284B4}" destId="{C88591E4-A3A6-4A92-ACE3-820A5E8FAABE}" srcOrd="5" destOrd="0" parTransId="{4214701D-081B-486C-B8D7-C65D6B99811B}" sibTransId="{8215DF35-FE81-4D1C-90BF-979F01573B72}"/>
    <dgm:cxn modelId="{A4C5D260-B793-41F1-A2E6-B3303D317B69}" srcId="{FBA1139A-20FC-463D-93F7-509104480DDE}" destId="{B275405C-91A0-45D1-93C0-489C5F11C173}" srcOrd="0" destOrd="0" parTransId="{4F6DB391-3DAE-4D76-BBA0-730A7B8AD535}" sibTransId="{F1F1DE78-6814-4CF2-8B78-3F52C60D78CB}"/>
    <dgm:cxn modelId="{3ECC2068-B6DA-40CF-B609-ADFB77E62C78}" srcId="{4C34F591-F4C3-45DF-B9DE-D411EE6284B4}" destId="{EE5AE52E-733D-4275-A475-3568657951AB}" srcOrd="4" destOrd="0" parTransId="{63FEF472-8E0A-4B04-BCE1-7FEEC6CBCE34}" sibTransId="{D9B00653-7A8A-446D-A630-23C6FE1EBA16}"/>
    <dgm:cxn modelId="{94090FEC-CDAA-43E7-8C11-ECE563A6A3B7}" type="presOf" srcId="{43A95EE4-A296-40D9-ABB6-79F98460B578}" destId="{22EE9B74-4F48-4110-9A2A-DF4A0168C564}" srcOrd="0" destOrd="0" presId="urn:microsoft.com/office/officeart/2005/8/layout/chevron2"/>
    <dgm:cxn modelId="{4227FFAC-4F13-4BF9-AE0F-43DAF592C516}" srcId="{FBA1139A-20FC-463D-93F7-509104480DDE}" destId="{473732E8-68B7-419E-BDDA-0A1E047389D5}" srcOrd="2" destOrd="0" parTransId="{175E364C-BC62-4471-9692-FBE34880381E}" sibTransId="{3735508A-492C-4B8C-AAE6-9705332E15F9}"/>
    <dgm:cxn modelId="{80CAE387-58E7-4545-B97E-6623F7DF9F12}" type="presOf" srcId="{503E6C46-E04F-493F-B8BB-FE5DCB2008E6}" destId="{89C497FF-EEF0-44EF-B045-413FF7960543}" srcOrd="0" destOrd="1" presId="urn:microsoft.com/office/officeart/2005/8/layout/chevron2"/>
    <dgm:cxn modelId="{3A02B879-C724-4D9A-ACFD-566A6B619844}" type="presOf" srcId="{EE5AE52E-733D-4275-A475-3568657951AB}" destId="{89C497FF-EEF0-44EF-B045-413FF7960543}" srcOrd="0" destOrd="4" presId="urn:microsoft.com/office/officeart/2005/8/layout/chevron2"/>
    <dgm:cxn modelId="{9732F23B-FF8E-4EBE-BED0-A1666FB50661}" srcId="{4C34F591-F4C3-45DF-B9DE-D411EE6284B4}" destId="{C63A6677-175C-4BF0-887D-3F604BC276AA}" srcOrd="2" destOrd="0" parTransId="{4454CD6B-52A1-4902-A323-F56EA3E4AFA4}" sibTransId="{D046D50B-B7AC-45BE-815A-8D98CB3F5D5E}"/>
    <dgm:cxn modelId="{2A64756A-4484-468F-A23F-9BB5B58B79B3}" type="presOf" srcId="{FCBCEADB-EF66-450B-A415-414B61485434}" destId="{8E86017C-2C05-4A92-BBA5-F12505A9FD15}" srcOrd="0" destOrd="0" presId="urn:microsoft.com/office/officeart/2005/8/layout/chevron2"/>
    <dgm:cxn modelId="{86483E3B-8986-4433-9501-DA7704C1BC05}" type="presOf" srcId="{CA1E75DE-F1B5-482F-BD72-06794D573572}" destId="{79A61749-7105-4AD9-A25E-B5CFDEC54FD4}" srcOrd="0" destOrd="0" presId="urn:microsoft.com/office/officeart/2005/8/layout/chevron2"/>
    <dgm:cxn modelId="{B0087734-C4F4-4C28-A716-783FCAA6EC42}" srcId="{4C34F591-F4C3-45DF-B9DE-D411EE6284B4}" destId="{503E6C46-E04F-493F-B8BB-FE5DCB2008E6}" srcOrd="1" destOrd="0" parTransId="{75E30BA4-2DE7-477E-9999-0C145B205A53}" sibTransId="{DA84065B-C3F9-4166-A3BD-846CC90786B4}"/>
    <dgm:cxn modelId="{458F5E24-F96F-48BD-88D2-4DA2CEB623E4}" srcId="{FBA1139A-20FC-463D-93F7-509104480DDE}" destId="{4C34F591-F4C3-45DF-B9DE-D411EE6284B4}" srcOrd="3" destOrd="0" parTransId="{184B5551-06BB-4971-AFC5-306B77BE6930}" sibTransId="{C478B101-9B34-4AA7-85A2-CDEBA573B4F7}"/>
    <dgm:cxn modelId="{9F46C212-7537-436F-8EB6-03FEBF8BC970}" type="presOf" srcId="{B275405C-91A0-45D1-93C0-489C5F11C173}" destId="{CE3234FF-E7D1-4D1F-82D1-8A7EEE2CF175}" srcOrd="0" destOrd="0" presId="urn:microsoft.com/office/officeart/2005/8/layout/chevron2"/>
    <dgm:cxn modelId="{29165184-403F-4782-A23E-581814B9FDFF}" srcId="{CA1E75DE-F1B5-482F-BD72-06794D573572}" destId="{FCBCEADB-EF66-450B-A415-414B61485434}" srcOrd="0" destOrd="0" parTransId="{F216BDF3-168D-4EF6-9648-55FC46E69BD5}" sibTransId="{B5151C82-B62E-431A-9B4A-36DEF671A255}"/>
    <dgm:cxn modelId="{EE1BC6E8-80CC-4A52-9855-1AC8FDEFF79C}" srcId="{4C34F591-F4C3-45DF-B9DE-D411EE6284B4}" destId="{0F278E16-5D88-4A7F-8541-CAFA4934BCF0}" srcOrd="3" destOrd="0" parTransId="{36338796-855B-4F6D-9AF4-EAB031EE68E5}" sibTransId="{49D737DB-7D25-450B-B95F-7074FFCAA500}"/>
    <dgm:cxn modelId="{CC71C20A-6300-46E2-826A-326DE0D03CEC}" type="presOf" srcId="{0F278E16-5D88-4A7F-8541-CAFA4934BCF0}" destId="{89C497FF-EEF0-44EF-B045-413FF7960543}" srcOrd="0" destOrd="3" presId="urn:microsoft.com/office/officeart/2005/8/layout/chevron2"/>
    <dgm:cxn modelId="{52B1A4D0-9F60-4CA3-AA60-4C0A24E884D8}" type="presOf" srcId="{B02D06C1-C2C2-49AA-BDF0-67F4299F8424}" destId="{431FFCF6-C9C1-411E-9C6E-49E044B134A1}" srcOrd="0" destOrd="0" presId="urn:microsoft.com/office/officeart/2005/8/layout/chevron2"/>
    <dgm:cxn modelId="{A3CC3B85-59BB-4A38-AFD8-163DD570B87C}" srcId="{FBA1139A-20FC-463D-93F7-509104480DDE}" destId="{CA1E75DE-F1B5-482F-BD72-06794D573572}" srcOrd="1" destOrd="0" parTransId="{F97820BC-D108-4708-9230-5AE2FF398606}" sibTransId="{5D860692-1C00-4D07-8FC8-EF3A69A18826}"/>
    <dgm:cxn modelId="{67DE5BA3-0565-4348-BDC4-F2E49A7BC906}" srcId="{B275405C-91A0-45D1-93C0-489C5F11C173}" destId="{43A95EE4-A296-40D9-ABB6-79F98460B578}" srcOrd="0" destOrd="0" parTransId="{4A891668-2D31-4296-9DD9-17C3C1F6A2A0}" sibTransId="{79710824-9591-4CD2-AA1E-76AC4F07BEB7}"/>
    <dgm:cxn modelId="{30C09A33-2687-476E-B112-B3AC57E01375}" srcId="{473732E8-68B7-419E-BDDA-0A1E047389D5}" destId="{B02D06C1-C2C2-49AA-BDF0-67F4299F8424}" srcOrd="0" destOrd="0" parTransId="{FFB2E926-6D59-4C68-A628-CC3E915D4F9E}" sibTransId="{6AE440E1-9658-4359-A347-938751A50B2D}"/>
    <dgm:cxn modelId="{03096223-6A8F-4907-8B37-CD5515DF2827}" type="presOf" srcId="{FBA1139A-20FC-463D-93F7-509104480DDE}" destId="{8251EA45-259A-41C3-A51B-4043301C528C}" srcOrd="0" destOrd="0" presId="urn:microsoft.com/office/officeart/2005/8/layout/chevron2"/>
    <dgm:cxn modelId="{72DC438E-3679-4DDA-BFC0-11103404EC56}" srcId="{4C34F591-F4C3-45DF-B9DE-D411EE6284B4}" destId="{65CD24C9-FEE0-4E27-8293-E6D31BCCE186}" srcOrd="0" destOrd="0" parTransId="{3D7E5586-F99A-4597-AB1E-DB41805B1FAE}" sibTransId="{799129C3-30FF-48C2-B954-BF1C89DB4C3A}"/>
    <dgm:cxn modelId="{9E4FB9E1-FC70-4A55-A63E-6CDA5B8BB051}" type="presOf" srcId="{C88591E4-A3A6-4A92-ACE3-820A5E8FAABE}" destId="{89C497FF-EEF0-44EF-B045-413FF7960543}" srcOrd="0" destOrd="5" presId="urn:microsoft.com/office/officeart/2005/8/layout/chevron2"/>
    <dgm:cxn modelId="{D2693083-BE0D-40AE-8924-DBF3A73EE862}" type="presOf" srcId="{C63A6677-175C-4BF0-887D-3F604BC276AA}" destId="{89C497FF-EEF0-44EF-B045-413FF7960543}" srcOrd="0" destOrd="2" presId="urn:microsoft.com/office/officeart/2005/8/layout/chevron2"/>
    <dgm:cxn modelId="{5224B716-6924-4025-BBC4-5B34DE258F63}" type="presOf" srcId="{4C34F591-F4C3-45DF-B9DE-D411EE6284B4}" destId="{0714017D-53EA-4A3F-9519-19CB7A4D717A}" srcOrd="0" destOrd="0" presId="urn:microsoft.com/office/officeart/2005/8/layout/chevron2"/>
    <dgm:cxn modelId="{7D77A68E-5EC4-4D60-AA88-92692E24093C}" type="presOf" srcId="{65CD24C9-FEE0-4E27-8293-E6D31BCCE186}" destId="{89C497FF-EEF0-44EF-B045-413FF7960543}" srcOrd="0" destOrd="0" presId="urn:microsoft.com/office/officeart/2005/8/layout/chevron2"/>
    <dgm:cxn modelId="{B036B9EF-1A57-45A8-AFFE-CA24D8572176}" type="presParOf" srcId="{8251EA45-259A-41C3-A51B-4043301C528C}" destId="{AF7F80DB-40C6-47C2-B64F-9881113566E4}" srcOrd="0" destOrd="0" presId="urn:microsoft.com/office/officeart/2005/8/layout/chevron2"/>
    <dgm:cxn modelId="{C70C3C56-493E-4437-A90E-A3A266CB9F3F}" type="presParOf" srcId="{AF7F80DB-40C6-47C2-B64F-9881113566E4}" destId="{CE3234FF-E7D1-4D1F-82D1-8A7EEE2CF175}" srcOrd="0" destOrd="0" presId="urn:microsoft.com/office/officeart/2005/8/layout/chevron2"/>
    <dgm:cxn modelId="{EC8D1628-C2B7-41B2-ACDD-5469724F7944}" type="presParOf" srcId="{AF7F80DB-40C6-47C2-B64F-9881113566E4}" destId="{22EE9B74-4F48-4110-9A2A-DF4A0168C564}" srcOrd="1" destOrd="0" presId="urn:microsoft.com/office/officeart/2005/8/layout/chevron2"/>
    <dgm:cxn modelId="{72F616D9-56AD-4A5A-AAF2-78E2467DB4A0}" type="presParOf" srcId="{8251EA45-259A-41C3-A51B-4043301C528C}" destId="{D9A2981A-F7DD-4E28-A662-68A9B67D023F}" srcOrd="1" destOrd="0" presId="urn:microsoft.com/office/officeart/2005/8/layout/chevron2"/>
    <dgm:cxn modelId="{39995B18-C4EA-49D8-9601-7421402109E0}" type="presParOf" srcId="{8251EA45-259A-41C3-A51B-4043301C528C}" destId="{9B6BE719-150E-45C9-8D61-D0B15520BD32}" srcOrd="2" destOrd="0" presId="urn:microsoft.com/office/officeart/2005/8/layout/chevron2"/>
    <dgm:cxn modelId="{566C7C8A-9A65-4C50-BB13-5F0B2832486C}" type="presParOf" srcId="{9B6BE719-150E-45C9-8D61-D0B15520BD32}" destId="{79A61749-7105-4AD9-A25E-B5CFDEC54FD4}" srcOrd="0" destOrd="0" presId="urn:microsoft.com/office/officeart/2005/8/layout/chevron2"/>
    <dgm:cxn modelId="{4A513185-0803-4D15-AF99-AFA8D80E13BB}" type="presParOf" srcId="{9B6BE719-150E-45C9-8D61-D0B15520BD32}" destId="{8E86017C-2C05-4A92-BBA5-F12505A9FD15}" srcOrd="1" destOrd="0" presId="urn:microsoft.com/office/officeart/2005/8/layout/chevron2"/>
    <dgm:cxn modelId="{1FB23418-B264-4937-BB69-663CE112F8AD}" type="presParOf" srcId="{8251EA45-259A-41C3-A51B-4043301C528C}" destId="{35C86AE8-EEF6-4365-A6D9-FCEB4D944D68}" srcOrd="3" destOrd="0" presId="urn:microsoft.com/office/officeart/2005/8/layout/chevron2"/>
    <dgm:cxn modelId="{8BBB6104-10F4-4E17-9105-F95F9A6E3C49}" type="presParOf" srcId="{8251EA45-259A-41C3-A51B-4043301C528C}" destId="{785616F3-FC30-4358-82DA-B5427304A9D2}" srcOrd="4" destOrd="0" presId="urn:microsoft.com/office/officeart/2005/8/layout/chevron2"/>
    <dgm:cxn modelId="{BA77E671-BEBC-4702-8FB0-E5D90103E834}" type="presParOf" srcId="{785616F3-FC30-4358-82DA-B5427304A9D2}" destId="{E2D13A12-FA8D-49D0-9AEC-4503ACA61E94}" srcOrd="0" destOrd="0" presId="urn:microsoft.com/office/officeart/2005/8/layout/chevron2"/>
    <dgm:cxn modelId="{238AAE9E-7A0E-4A4B-8724-793342C6FF76}" type="presParOf" srcId="{785616F3-FC30-4358-82DA-B5427304A9D2}" destId="{431FFCF6-C9C1-411E-9C6E-49E044B134A1}" srcOrd="1" destOrd="0" presId="urn:microsoft.com/office/officeart/2005/8/layout/chevron2"/>
    <dgm:cxn modelId="{221484CE-F34A-4D12-9E0C-C6C5E4DAB1C7}" type="presParOf" srcId="{8251EA45-259A-41C3-A51B-4043301C528C}" destId="{1D473A9A-D965-469D-A242-806A05C4F262}" srcOrd="5" destOrd="0" presId="urn:microsoft.com/office/officeart/2005/8/layout/chevron2"/>
    <dgm:cxn modelId="{2C984514-E6C4-4F82-BC1C-2582CC68D86B}" type="presParOf" srcId="{8251EA45-259A-41C3-A51B-4043301C528C}" destId="{C89CB1BE-1766-4714-AD1E-04EF9D5A4031}" srcOrd="6" destOrd="0" presId="urn:microsoft.com/office/officeart/2005/8/layout/chevron2"/>
    <dgm:cxn modelId="{3BAF191E-197C-4DA2-94BE-BE0B09207F72}" type="presParOf" srcId="{C89CB1BE-1766-4714-AD1E-04EF9D5A4031}" destId="{0714017D-53EA-4A3F-9519-19CB7A4D717A}" srcOrd="0" destOrd="0" presId="urn:microsoft.com/office/officeart/2005/8/layout/chevron2"/>
    <dgm:cxn modelId="{7A367C39-CCBA-499D-BF2A-69AA2F20F3DB}" type="presParOf" srcId="{C89CB1BE-1766-4714-AD1E-04EF9D5A4031}" destId="{89C497FF-EEF0-44EF-B045-413FF796054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57E997B2-460D-431F-B62F-9FB4F09A3FC5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F2C125A-71AA-4932-B245-82AB5D0DA4BE}">
      <dgm:prSet phldrT="[Текст]"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500" dirty="0" smtClean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Определение начальной цены предмета аукциона </a:t>
          </a:r>
          <a:endParaRPr lang="ru-RU" sz="2500" dirty="0">
            <a:solidFill>
              <a:schemeClr val="tx1"/>
            </a:solidFill>
          </a:endParaRPr>
        </a:p>
      </dgm:t>
    </dgm:pt>
    <dgm:pt modelId="{C4658C37-0DEA-4E1A-BE74-324C378BA4F2}" type="parTrans" cxnId="{BC92A405-F603-407E-A64B-22F29657DC88}">
      <dgm:prSet/>
      <dgm:spPr/>
      <dgm:t>
        <a:bodyPr/>
        <a:lstStyle/>
        <a:p>
          <a:endParaRPr lang="ru-RU"/>
        </a:p>
      </dgm:t>
    </dgm:pt>
    <dgm:pt modelId="{B01C1F4B-3322-429C-A5EC-9998B948825C}" type="sibTrans" cxnId="{BC92A405-F603-407E-A64B-22F29657DC88}">
      <dgm:prSet/>
      <dgm:spPr/>
      <dgm:t>
        <a:bodyPr/>
        <a:lstStyle/>
        <a:p>
          <a:endParaRPr lang="ru-RU"/>
        </a:p>
      </dgm:t>
    </dgm:pt>
    <dgm:pt modelId="{D1DA067D-8BAC-4F03-8CB8-C5DFEF7DFE61}">
      <dgm:prSet phldrT="[Текст]" custT="1"/>
      <dgm:spPr/>
      <dgm:t>
        <a:bodyPr/>
        <a:lstStyle/>
        <a:p>
          <a:r>
            <a:rPr lang="ru-RU" sz="2400" dirty="0" smtClean="0">
              <a:solidFill>
                <a:schemeClr val="tx1"/>
              </a:solidFill>
            </a:rPr>
            <a:t>Продажа</a:t>
          </a:r>
          <a:endParaRPr lang="ru-RU" sz="2400" dirty="0">
            <a:solidFill>
              <a:schemeClr val="tx1"/>
            </a:solidFill>
          </a:endParaRPr>
        </a:p>
      </dgm:t>
    </dgm:pt>
    <dgm:pt modelId="{2D97469A-61B7-4B0A-9EDB-2954B78A7E96}" type="parTrans" cxnId="{5964C784-1D5D-44C4-908B-F2015698E561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22D5224E-9B67-401D-8EB5-BC2508C447AF}" type="sibTrans" cxnId="{5964C784-1D5D-44C4-908B-F2015698E561}">
      <dgm:prSet/>
      <dgm:spPr/>
      <dgm:t>
        <a:bodyPr/>
        <a:lstStyle/>
        <a:p>
          <a:endParaRPr lang="ru-RU"/>
        </a:p>
      </dgm:t>
    </dgm:pt>
    <dgm:pt modelId="{2D076D9B-621C-4311-9511-3A531569F908}">
      <dgm:prSet phldrT="[Текст]" custT="1"/>
      <dgm:spPr/>
      <dgm:t>
        <a:bodyPr/>
        <a:lstStyle/>
        <a:p>
          <a:r>
            <a:rPr lang="ru-RU" sz="2400" dirty="0" smtClean="0">
              <a:solidFill>
                <a:schemeClr val="tx1"/>
              </a:solidFill>
            </a:rPr>
            <a:t>Аренда</a:t>
          </a:r>
          <a:endParaRPr lang="ru-RU" sz="2400" dirty="0">
            <a:solidFill>
              <a:schemeClr val="tx1"/>
            </a:solidFill>
          </a:endParaRPr>
        </a:p>
      </dgm:t>
    </dgm:pt>
    <dgm:pt modelId="{E75A2B63-2CDA-403B-AAB1-048CE48611C8}" type="parTrans" cxnId="{1FB6836A-4247-4253-8D51-BA2ABD6D41B9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620287D9-ECFA-4011-BC6E-05A5868525F9}" type="sibTrans" cxnId="{1FB6836A-4247-4253-8D51-BA2ABD6D41B9}">
      <dgm:prSet/>
      <dgm:spPr/>
      <dgm:t>
        <a:bodyPr/>
        <a:lstStyle/>
        <a:p>
          <a:endParaRPr lang="ru-RU"/>
        </a:p>
      </dgm:t>
    </dgm:pt>
    <dgm:pt modelId="{E8985CE4-DD86-4E4D-AA47-8EFE6E54EAFA}" type="asst">
      <dgm:prSet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ежегодная арендная плата, определенная по результатам оценки</a:t>
          </a:r>
          <a:endParaRPr lang="ru-RU" dirty="0">
            <a:solidFill>
              <a:schemeClr val="tx1"/>
            </a:solidFill>
          </a:endParaRPr>
        </a:p>
      </dgm:t>
    </dgm:pt>
    <dgm:pt modelId="{D12F86FC-F487-44DE-BBF1-75CF95E5CCB2}" type="parTrans" cxnId="{830CA6FE-C217-400F-894A-7714D5CD9DDC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17D2CCA2-8C74-4ED5-86CA-EE2FDA920AE9}" type="sibTrans" cxnId="{830CA6FE-C217-400F-894A-7714D5CD9DDC}">
      <dgm:prSet/>
      <dgm:spPr/>
      <dgm:t>
        <a:bodyPr/>
        <a:lstStyle/>
        <a:p>
          <a:endParaRPr lang="ru-RU"/>
        </a:p>
      </dgm:t>
    </dgm:pt>
    <dgm:pt modelId="{36C89015-02CE-49C7-B6DE-B64303F1EE8E}" type="asst">
      <dgm:prSet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не менее 1,5 % от кадастровой стоимости</a:t>
          </a:r>
          <a:endParaRPr lang="ru-RU" dirty="0">
            <a:solidFill>
              <a:schemeClr val="tx1"/>
            </a:solidFill>
          </a:endParaRPr>
        </a:p>
      </dgm:t>
    </dgm:pt>
    <dgm:pt modelId="{8A9E99FF-F02D-4292-ABCC-6F57A49F32A7}" type="parTrans" cxnId="{C976ACFF-073C-4FCF-9EF5-E547B07C29ED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183CA394-3ACA-4188-80B6-DD075C013C33}" type="sibTrans" cxnId="{C976ACFF-073C-4FCF-9EF5-E547B07C29ED}">
      <dgm:prSet/>
      <dgm:spPr/>
      <dgm:t>
        <a:bodyPr/>
        <a:lstStyle/>
        <a:p>
          <a:endParaRPr lang="ru-RU"/>
        </a:p>
      </dgm:t>
    </dgm:pt>
    <dgm:pt modelId="{724113AB-6CEC-41D3-BB58-7317F76C979E}" type="asst">
      <dgm:prSet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рыночная стоимость </a:t>
          </a:r>
          <a:endParaRPr lang="ru-RU" dirty="0">
            <a:solidFill>
              <a:schemeClr val="tx1"/>
            </a:solidFill>
          </a:endParaRPr>
        </a:p>
      </dgm:t>
    </dgm:pt>
    <dgm:pt modelId="{E38D3733-6555-4062-AE8E-838AA7866325}" type="parTrans" cxnId="{A8D59AF9-5357-4E5B-BD0D-9B4482AA2D29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1FA71EE5-5342-42D7-B10B-AA8EECC82B7A}" type="sibTrans" cxnId="{A8D59AF9-5357-4E5B-BD0D-9B4482AA2D29}">
      <dgm:prSet/>
      <dgm:spPr/>
      <dgm:t>
        <a:bodyPr/>
        <a:lstStyle/>
        <a:p>
          <a:endParaRPr lang="ru-RU"/>
        </a:p>
      </dgm:t>
    </dgm:pt>
    <dgm:pt modelId="{CF5F4469-9F78-4D75-B48F-6EAA0420EB14}" type="asst">
      <dgm:prSet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кадастровая стоимость</a:t>
          </a:r>
          <a:endParaRPr lang="ru-RU" dirty="0">
            <a:solidFill>
              <a:schemeClr val="tx1"/>
            </a:solidFill>
          </a:endParaRPr>
        </a:p>
      </dgm:t>
    </dgm:pt>
    <dgm:pt modelId="{D5B65DFC-879A-4FDC-9081-C9B4D40FFBE7}" type="parTrans" cxnId="{D0494B13-6DDE-491B-98A1-66270A1CD211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4D014AAF-5EB3-40E9-BDA0-6B8CAE427E85}" type="sibTrans" cxnId="{D0494B13-6DDE-491B-98A1-66270A1CD211}">
      <dgm:prSet/>
      <dgm:spPr/>
      <dgm:t>
        <a:bodyPr/>
        <a:lstStyle/>
        <a:p>
          <a:endParaRPr lang="ru-RU"/>
        </a:p>
      </dgm:t>
    </dgm:pt>
    <dgm:pt modelId="{C284DBAD-9213-48DF-BC06-A131D11E7DFD}" type="pres">
      <dgm:prSet presAssocID="{57E997B2-460D-431F-B62F-9FB4F09A3FC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AEFA2E7-1345-4D2F-AECE-148477DF88F9}" type="pres">
      <dgm:prSet presAssocID="{5F2C125A-71AA-4932-B245-82AB5D0DA4BE}" presName="hierRoot1" presStyleCnt="0">
        <dgm:presLayoutVars>
          <dgm:hierBranch val="init"/>
        </dgm:presLayoutVars>
      </dgm:prSet>
      <dgm:spPr/>
    </dgm:pt>
    <dgm:pt modelId="{81B4AE29-3023-4D3A-89F1-CBAB9C518A6E}" type="pres">
      <dgm:prSet presAssocID="{5F2C125A-71AA-4932-B245-82AB5D0DA4BE}" presName="rootComposite1" presStyleCnt="0"/>
      <dgm:spPr/>
    </dgm:pt>
    <dgm:pt modelId="{FCCC2383-4B02-4062-96A9-810E362EAE05}" type="pres">
      <dgm:prSet presAssocID="{5F2C125A-71AA-4932-B245-82AB5D0DA4BE}" presName="rootText1" presStyleLbl="node0" presStyleIdx="0" presStyleCnt="1" custScaleX="258583" custScaleY="111135" custLinFactNeighborX="-2208" custLinFactNeighborY="-36765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86432C79-8856-4A8D-A97F-B593E7A02427}" type="pres">
      <dgm:prSet presAssocID="{5F2C125A-71AA-4932-B245-82AB5D0DA4BE}" presName="rootConnector1" presStyleLbl="node1" presStyleIdx="0" presStyleCnt="0"/>
      <dgm:spPr/>
      <dgm:t>
        <a:bodyPr/>
        <a:lstStyle/>
        <a:p>
          <a:endParaRPr lang="ru-RU"/>
        </a:p>
      </dgm:t>
    </dgm:pt>
    <dgm:pt modelId="{8CD2C3FF-CA77-4070-9CC0-3ECCA7403361}" type="pres">
      <dgm:prSet presAssocID="{5F2C125A-71AA-4932-B245-82AB5D0DA4BE}" presName="hierChild2" presStyleCnt="0"/>
      <dgm:spPr/>
    </dgm:pt>
    <dgm:pt modelId="{7ED907B0-7F42-425B-BDDB-2A35520B4B24}" type="pres">
      <dgm:prSet presAssocID="{2D97469A-61B7-4B0A-9EDB-2954B78A7E96}" presName="Name37" presStyleLbl="parChTrans1D2" presStyleIdx="0" presStyleCnt="2"/>
      <dgm:spPr/>
      <dgm:t>
        <a:bodyPr/>
        <a:lstStyle/>
        <a:p>
          <a:endParaRPr lang="ru-RU"/>
        </a:p>
      </dgm:t>
    </dgm:pt>
    <dgm:pt modelId="{F2355106-3B47-4DD1-844D-C02DFEDC1D70}" type="pres">
      <dgm:prSet presAssocID="{D1DA067D-8BAC-4F03-8CB8-C5DFEF7DFE61}" presName="hierRoot2" presStyleCnt="0">
        <dgm:presLayoutVars>
          <dgm:hierBranch val="init"/>
        </dgm:presLayoutVars>
      </dgm:prSet>
      <dgm:spPr/>
    </dgm:pt>
    <dgm:pt modelId="{0060E46D-D386-4243-9165-CF68FC8523BB}" type="pres">
      <dgm:prSet presAssocID="{D1DA067D-8BAC-4F03-8CB8-C5DFEF7DFE61}" presName="rootComposite" presStyleCnt="0"/>
      <dgm:spPr/>
    </dgm:pt>
    <dgm:pt modelId="{0DD67897-9E30-44EF-A61F-701DD8D4CB5E}" type="pres">
      <dgm:prSet presAssocID="{D1DA067D-8BAC-4F03-8CB8-C5DFEF7DFE61}" presName="rootText" presStyleLbl="node2" presStyleIdx="0" presStyleCnt="2" custScaleX="123592" custScaleY="71610">
        <dgm:presLayoutVars>
          <dgm:chPref val="3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ru-RU"/>
        </a:p>
      </dgm:t>
    </dgm:pt>
    <dgm:pt modelId="{FAF1757C-CA13-4804-87F1-2D082DE65A98}" type="pres">
      <dgm:prSet presAssocID="{D1DA067D-8BAC-4F03-8CB8-C5DFEF7DFE61}" presName="rootConnector" presStyleLbl="node2" presStyleIdx="0" presStyleCnt="2"/>
      <dgm:spPr/>
      <dgm:t>
        <a:bodyPr/>
        <a:lstStyle/>
        <a:p>
          <a:endParaRPr lang="ru-RU"/>
        </a:p>
      </dgm:t>
    </dgm:pt>
    <dgm:pt modelId="{49FC3FE7-A28E-47A6-87E8-57EB8DD3F005}" type="pres">
      <dgm:prSet presAssocID="{D1DA067D-8BAC-4F03-8CB8-C5DFEF7DFE61}" presName="hierChild4" presStyleCnt="0"/>
      <dgm:spPr/>
    </dgm:pt>
    <dgm:pt modelId="{01B26252-1243-489E-A429-BA7C53943F22}" type="pres">
      <dgm:prSet presAssocID="{D1DA067D-8BAC-4F03-8CB8-C5DFEF7DFE61}" presName="hierChild5" presStyleCnt="0"/>
      <dgm:spPr/>
    </dgm:pt>
    <dgm:pt modelId="{9088C884-18E8-47A7-9381-619F27CA22D5}" type="pres">
      <dgm:prSet presAssocID="{E38D3733-6555-4062-AE8E-838AA7866325}" presName="Name111" presStyleLbl="parChTrans1D3" presStyleIdx="0" presStyleCnt="4"/>
      <dgm:spPr/>
      <dgm:t>
        <a:bodyPr/>
        <a:lstStyle/>
        <a:p>
          <a:endParaRPr lang="ru-RU"/>
        </a:p>
      </dgm:t>
    </dgm:pt>
    <dgm:pt modelId="{EA1718A9-2AB8-4D0A-94D2-6A5BC692F519}" type="pres">
      <dgm:prSet presAssocID="{724113AB-6CEC-41D3-BB58-7317F76C979E}" presName="hierRoot3" presStyleCnt="0">
        <dgm:presLayoutVars>
          <dgm:hierBranch val="init"/>
        </dgm:presLayoutVars>
      </dgm:prSet>
      <dgm:spPr/>
    </dgm:pt>
    <dgm:pt modelId="{D138BB2C-F7AC-4D99-9665-9039CFA36EB4}" type="pres">
      <dgm:prSet presAssocID="{724113AB-6CEC-41D3-BB58-7317F76C979E}" presName="rootComposite3" presStyleCnt="0"/>
      <dgm:spPr/>
    </dgm:pt>
    <dgm:pt modelId="{48A5225D-A9C0-4437-9ED8-C8981CB083C3}" type="pres">
      <dgm:prSet presAssocID="{724113AB-6CEC-41D3-BB58-7317F76C979E}" presName="rootText3" presStyleLbl="asst2" presStyleIdx="0" presStyleCnt="4" custScaleY="166458">
        <dgm:presLayoutVars>
          <dgm:chPref val="3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ru-RU"/>
        </a:p>
      </dgm:t>
    </dgm:pt>
    <dgm:pt modelId="{D4B79D0E-3BB5-47EE-9A06-CD6AF920BBCE}" type="pres">
      <dgm:prSet presAssocID="{724113AB-6CEC-41D3-BB58-7317F76C979E}" presName="rootConnector3" presStyleLbl="asst2" presStyleIdx="0" presStyleCnt="4"/>
      <dgm:spPr/>
      <dgm:t>
        <a:bodyPr/>
        <a:lstStyle/>
        <a:p>
          <a:endParaRPr lang="ru-RU"/>
        </a:p>
      </dgm:t>
    </dgm:pt>
    <dgm:pt modelId="{48ED5858-0B6A-473A-B5DD-C43F5989E731}" type="pres">
      <dgm:prSet presAssocID="{724113AB-6CEC-41D3-BB58-7317F76C979E}" presName="hierChild6" presStyleCnt="0"/>
      <dgm:spPr/>
    </dgm:pt>
    <dgm:pt modelId="{46658D89-BECF-4520-850A-05904FF962D1}" type="pres">
      <dgm:prSet presAssocID="{724113AB-6CEC-41D3-BB58-7317F76C979E}" presName="hierChild7" presStyleCnt="0"/>
      <dgm:spPr/>
    </dgm:pt>
    <dgm:pt modelId="{975884A9-8C9A-4DE9-8CBA-BA46243D9833}" type="pres">
      <dgm:prSet presAssocID="{D5B65DFC-879A-4FDC-9081-C9B4D40FFBE7}" presName="Name111" presStyleLbl="parChTrans1D3" presStyleIdx="1" presStyleCnt="4"/>
      <dgm:spPr/>
      <dgm:t>
        <a:bodyPr/>
        <a:lstStyle/>
        <a:p>
          <a:endParaRPr lang="ru-RU"/>
        </a:p>
      </dgm:t>
    </dgm:pt>
    <dgm:pt modelId="{AE621CA2-193D-40E5-AF1F-CD348D75FFAA}" type="pres">
      <dgm:prSet presAssocID="{CF5F4469-9F78-4D75-B48F-6EAA0420EB14}" presName="hierRoot3" presStyleCnt="0">
        <dgm:presLayoutVars>
          <dgm:hierBranch val="init"/>
        </dgm:presLayoutVars>
      </dgm:prSet>
      <dgm:spPr/>
    </dgm:pt>
    <dgm:pt modelId="{7FA87B59-6EFE-4291-A3EA-1C09157BF142}" type="pres">
      <dgm:prSet presAssocID="{CF5F4469-9F78-4D75-B48F-6EAA0420EB14}" presName="rootComposite3" presStyleCnt="0"/>
      <dgm:spPr/>
    </dgm:pt>
    <dgm:pt modelId="{B2C0777B-8984-4D48-A1A0-195E8B809F7D}" type="pres">
      <dgm:prSet presAssocID="{CF5F4469-9F78-4D75-B48F-6EAA0420EB14}" presName="rootText3" presStyleLbl="asst2" presStyleIdx="1" presStyleCnt="4" custScaleY="166458">
        <dgm:presLayoutVars>
          <dgm:chPref val="3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ru-RU"/>
        </a:p>
      </dgm:t>
    </dgm:pt>
    <dgm:pt modelId="{146496F4-8FC4-41BD-AED3-38C6E541A04F}" type="pres">
      <dgm:prSet presAssocID="{CF5F4469-9F78-4D75-B48F-6EAA0420EB14}" presName="rootConnector3" presStyleLbl="asst2" presStyleIdx="1" presStyleCnt="4"/>
      <dgm:spPr/>
      <dgm:t>
        <a:bodyPr/>
        <a:lstStyle/>
        <a:p>
          <a:endParaRPr lang="ru-RU"/>
        </a:p>
      </dgm:t>
    </dgm:pt>
    <dgm:pt modelId="{327419A6-16A1-4A5B-A1FE-10690B56001F}" type="pres">
      <dgm:prSet presAssocID="{CF5F4469-9F78-4D75-B48F-6EAA0420EB14}" presName="hierChild6" presStyleCnt="0"/>
      <dgm:spPr/>
    </dgm:pt>
    <dgm:pt modelId="{136BA965-F1FB-460B-8112-5D74E2AC78DD}" type="pres">
      <dgm:prSet presAssocID="{CF5F4469-9F78-4D75-B48F-6EAA0420EB14}" presName="hierChild7" presStyleCnt="0"/>
      <dgm:spPr/>
    </dgm:pt>
    <dgm:pt modelId="{9664D4CE-4FA3-45DA-B464-6D3ABA4673C4}" type="pres">
      <dgm:prSet presAssocID="{E75A2B63-2CDA-403B-AAB1-048CE48611C8}" presName="Name37" presStyleLbl="parChTrans1D2" presStyleIdx="1" presStyleCnt="2"/>
      <dgm:spPr/>
      <dgm:t>
        <a:bodyPr/>
        <a:lstStyle/>
        <a:p>
          <a:endParaRPr lang="ru-RU"/>
        </a:p>
      </dgm:t>
    </dgm:pt>
    <dgm:pt modelId="{998FC115-6F58-42F8-822F-A670CCF19F9F}" type="pres">
      <dgm:prSet presAssocID="{2D076D9B-621C-4311-9511-3A531569F908}" presName="hierRoot2" presStyleCnt="0">
        <dgm:presLayoutVars>
          <dgm:hierBranch val="init"/>
        </dgm:presLayoutVars>
      </dgm:prSet>
      <dgm:spPr/>
    </dgm:pt>
    <dgm:pt modelId="{35606577-81B9-4A09-8727-77A6ECCA4988}" type="pres">
      <dgm:prSet presAssocID="{2D076D9B-621C-4311-9511-3A531569F908}" presName="rootComposite" presStyleCnt="0"/>
      <dgm:spPr/>
    </dgm:pt>
    <dgm:pt modelId="{F933317F-5EC5-46DE-A1E1-5253D2E5D0FD}" type="pres">
      <dgm:prSet presAssocID="{2D076D9B-621C-4311-9511-3A531569F908}" presName="rootText" presStyleLbl="node2" presStyleIdx="1" presStyleCnt="2" custScaleX="116251" custScaleY="71472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413B2AB9-5F29-4E0D-B23B-80A3A24CFD4F}" type="pres">
      <dgm:prSet presAssocID="{2D076D9B-621C-4311-9511-3A531569F908}" presName="rootConnector" presStyleLbl="node2" presStyleIdx="1" presStyleCnt="2"/>
      <dgm:spPr/>
      <dgm:t>
        <a:bodyPr/>
        <a:lstStyle/>
        <a:p>
          <a:endParaRPr lang="ru-RU"/>
        </a:p>
      </dgm:t>
    </dgm:pt>
    <dgm:pt modelId="{86107E96-B56E-49D8-89A6-45F4867803CC}" type="pres">
      <dgm:prSet presAssocID="{2D076D9B-621C-4311-9511-3A531569F908}" presName="hierChild4" presStyleCnt="0"/>
      <dgm:spPr/>
    </dgm:pt>
    <dgm:pt modelId="{053A0EEA-5900-48CF-A92A-8A6E67BB715A}" type="pres">
      <dgm:prSet presAssocID="{2D076D9B-621C-4311-9511-3A531569F908}" presName="hierChild5" presStyleCnt="0"/>
      <dgm:spPr/>
    </dgm:pt>
    <dgm:pt modelId="{A347093B-7346-4657-9F60-2AAD0A1ADEC4}" type="pres">
      <dgm:prSet presAssocID="{D12F86FC-F487-44DE-BBF1-75CF95E5CCB2}" presName="Name111" presStyleLbl="parChTrans1D3" presStyleIdx="2" presStyleCnt="4"/>
      <dgm:spPr/>
      <dgm:t>
        <a:bodyPr/>
        <a:lstStyle/>
        <a:p>
          <a:endParaRPr lang="ru-RU"/>
        </a:p>
      </dgm:t>
    </dgm:pt>
    <dgm:pt modelId="{5C5E0876-8D17-49B0-908F-A36B2751E1FF}" type="pres">
      <dgm:prSet presAssocID="{E8985CE4-DD86-4E4D-AA47-8EFE6E54EAFA}" presName="hierRoot3" presStyleCnt="0">
        <dgm:presLayoutVars>
          <dgm:hierBranch val="init"/>
        </dgm:presLayoutVars>
      </dgm:prSet>
      <dgm:spPr/>
    </dgm:pt>
    <dgm:pt modelId="{1F631676-21CC-41AB-9579-6157656557B4}" type="pres">
      <dgm:prSet presAssocID="{E8985CE4-DD86-4E4D-AA47-8EFE6E54EAFA}" presName="rootComposite3" presStyleCnt="0"/>
      <dgm:spPr/>
    </dgm:pt>
    <dgm:pt modelId="{617C4A79-3019-40AB-AFF6-DBCD4331BFAF}" type="pres">
      <dgm:prSet presAssocID="{E8985CE4-DD86-4E4D-AA47-8EFE6E54EAFA}" presName="rootText3" presStyleLbl="asst2" presStyleIdx="2" presStyleCnt="4" custScaleY="166458">
        <dgm:presLayoutVars>
          <dgm:chPref val="3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ru-RU"/>
        </a:p>
      </dgm:t>
    </dgm:pt>
    <dgm:pt modelId="{241CDDC9-9E87-4A71-BCDF-F95A219DE124}" type="pres">
      <dgm:prSet presAssocID="{E8985CE4-DD86-4E4D-AA47-8EFE6E54EAFA}" presName="rootConnector3" presStyleLbl="asst2" presStyleIdx="2" presStyleCnt="4"/>
      <dgm:spPr/>
      <dgm:t>
        <a:bodyPr/>
        <a:lstStyle/>
        <a:p>
          <a:endParaRPr lang="ru-RU"/>
        </a:p>
      </dgm:t>
    </dgm:pt>
    <dgm:pt modelId="{94F6A583-2D45-4EC4-8820-4B115F91FACF}" type="pres">
      <dgm:prSet presAssocID="{E8985CE4-DD86-4E4D-AA47-8EFE6E54EAFA}" presName="hierChild6" presStyleCnt="0"/>
      <dgm:spPr/>
    </dgm:pt>
    <dgm:pt modelId="{BAF11190-06FB-4F19-94B1-E396A14F301D}" type="pres">
      <dgm:prSet presAssocID="{E8985CE4-DD86-4E4D-AA47-8EFE6E54EAFA}" presName="hierChild7" presStyleCnt="0"/>
      <dgm:spPr/>
    </dgm:pt>
    <dgm:pt modelId="{90A2A45C-6DD3-4ED8-B41C-2042971E3453}" type="pres">
      <dgm:prSet presAssocID="{8A9E99FF-F02D-4292-ABCC-6F57A49F32A7}" presName="Name111" presStyleLbl="parChTrans1D3" presStyleIdx="3" presStyleCnt="4"/>
      <dgm:spPr/>
      <dgm:t>
        <a:bodyPr/>
        <a:lstStyle/>
        <a:p>
          <a:endParaRPr lang="ru-RU"/>
        </a:p>
      </dgm:t>
    </dgm:pt>
    <dgm:pt modelId="{2E21C2E1-A9CD-45C8-9FB4-D7984EA336C3}" type="pres">
      <dgm:prSet presAssocID="{36C89015-02CE-49C7-B6DE-B64303F1EE8E}" presName="hierRoot3" presStyleCnt="0">
        <dgm:presLayoutVars>
          <dgm:hierBranch val="init"/>
        </dgm:presLayoutVars>
      </dgm:prSet>
      <dgm:spPr/>
    </dgm:pt>
    <dgm:pt modelId="{2F16E3A1-F6D6-4652-B53B-87F5AB75A9C7}" type="pres">
      <dgm:prSet presAssocID="{36C89015-02CE-49C7-B6DE-B64303F1EE8E}" presName="rootComposite3" presStyleCnt="0"/>
      <dgm:spPr/>
    </dgm:pt>
    <dgm:pt modelId="{E1D198B3-9E00-458A-9552-9B4DB52C3E38}" type="pres">
      <dgm:prSet presAssocID="{36C89015-02CE-49C7-B6DE-B64303F1EE8E}" presName="rootText3" presStyleLbl="asst2" presStyleIdx="3" presStyleCnt="4" custScaleY="166458">
        <dgm:presLayoutVars>
          <dgm:chPref val="3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ru-RU"/>
        </a:p>
      </dgm:t>
    </dgm:pt>
    <dgm:pt modelId="{69D32D04-C29C-420D-A1E9-583C4112C987}" type="pres">
      <dgm:prSet presAssocID="{36C89015-02CE-49C7-B6DE-B64303F1EE8E}" presName="rootConnector3" presStyleLbl="asst2" presStyleIdx="3" presStyleCnt="4"/>
      <dgm:spPr/>
      <dgm:t>
        <a:bodyPr/>
        <a:lstStyle/>
        <a:p>
          <a:endParaRPr lang="ru-RU"/>
        </a:p>
      </dgm:t>
    </dgm:pt>
    <dgm:pt modelId="{D69A3179-5E83-4470-9F4D-C2388639738D}" type="pres">
      <dgm:prSet presAssocID="{36C89015-02CE-49C7-B6DE-B64303F1EE8E}" presName="hierChild6" presStyleCnt="0"/>
      <dgm:spPr/>
    </dgm:pt>
    <dgm:pt modelId="{42B14EC3-E54C-41CC-8851-7C50E8985884}" type="pres">
      <dgm:prSet presAssocID="{36C89015-02CE-49C7-B6DE-B64303F1EE8E}" presName="hierChild7" presStyleCnt="0"/>
      <dgm:spPr/>
    </dgm:pt>
    <dgm:pt modelId="{A6880098-92C3-40DA-9D44-2129E5FCA742}" type="pres">
      <dgm:prSet presAssocID="{5F2C125A-71AA-4932-B245-82AB5D0DA4BE}" presName="hierChild3" presStyleCnt="0"/>
      <dgm:spPr/>
    </dgm:pt>
  </dgm:ptLst>
  <dgm:cxnLst>
    <dgm:cxn modelId="{D0494B13-6DDE-491B-98A1-66270A1CD211}" srcId="{D1DA067D-8BAC-4F03-8CB8-C5DFEF7DFE61}" destId="{CF5F4469-9F78-4D75-B48F-6EAA0420EB14}" srcOrd="1" destOrd="0" parTransId="{D5B65DFC-879A-4FDC-9081-C9B4D40FFBE7}" sibTransId="{4D014AAF-5EB3-40E9-BDA0-6B8CAE427E85}"/>
    <dgm:cxn modelId="{5F0279CF-B074-4734-BE9E-338E9F52DFC1}" type="presOf" srcId="{D12F86FC-F487-44DE-BBF1-75CF95E5CCB2}" destId="{A347093B-7346-4657-9F60-2AAD0A1ADEC4}" srcOrd="0" destOrd="0" presId="urn:microsoft.com/office/officeart/2005/8/layout/orgChart1"/>
    <dgm:cxn modelId="{1FB6836A-4247-4253-8D51-BA2ABD6D41B9}" srcId="{5F2C125A-71AA-4932-B245-82AB5D0DA4BE}" destId="{2D076D9B-621C-4311-9511-3A531569F908}" srcOrd="1" destOrd="0" parTransId="{E75A2B63-2CDA-403B-AAB1-048CE48611C8}" sibTransId="{620287D9-ECFA-4011-BC6E-05A5868525F9}"/>
    <dgm:cxn modelId="{698B2707-B240-4D9B-915A-46E3A981AD02}" type="presOf" srcId="{E38D3733-6555-4062-AE8E-838AA7866325}" destId="{9088C884-18E8-47A7-9381-619F27CA22D5}" srcOrd="0" destOrd="0" presId="urn:microsoft.com/office/officeart/2005/8/layout/orgChart1"/>
    <dgm:cxn modelId="{5B5DE86F-D047-48A7-983A-870F5A5DCD77}" type="presOf" srcId="{2D076D9B-621C-4311-9511-3A531569F908}" destId="{F933317F-5EC5-46DE-A1E1-5253D2E5D0FD}" srcOrd="0" destOrd="0" presId="urn:microsoft.com/office/officeart/2005/8/layout/orgChart1"/>
    <dgm:cxn modelId="{C976ACFF-073C-4FCF-9EF5-E547B07C29ED}" srcId="{2D076D9B-621C-4311-9511-3A531569F908}" destId="{36C89015-02CE-49C7-B6DE-B64303F1EE8E}" srcOrd="1" destOrd="0" parTransId="{8A9E99FF-F02D-4292-ABCC-6F57A49F32A7}" sibTransId="{183CA394-3ACA-4188-80B6-DD075C013C33}"/>
    <dgm:cxn modelId="{633C22BE-23B4-49FE-A20F-E9186A30A3B2}" type="presOf" srcId="{8A9E99FF-F02D-4292-ABCC-6F57A49F32A7}" destId="{90A2A45C-6DD3-4ED8-B41C-2042971E3453}" srcOrd="0" destOrd="0" presId="urn:microsoft.com/office/officeart/2005/8/layout/orgChart1"/>
    <dgm:cxn modelId="{E9892E23-E8E4-4ABC-A44B-F1A77CE87BF0}" type="presOf" srcId="{E8985CE4-DD86-4E4D-AA47-8EFE6E54EAFA}" destId="{241CDDC9-9E87-4A71-BCDF-F95A219DE124}" srcOrd="1" destOrd="0" presId="urn:microsoft.com/office/officeart/2005/8/layout/orgChart1"/>
    <dgm:cxn modelId="{BC92A405-F603-407E-A64B-22F29657DC88}" srcId="{57E997B2-460D-431F-B62F-9FB4F09A3FC5}" destId="{5F2C125A-71AA-4932-B245-82AB5D0DA4BE}" srcOrd="0" destOrd="0" parTransId="{C4658C37-0DEA-4E1A-BE74-324C378BA4F2}" sibTransId="{B01C1F4B-3322-429C-A5EC-9998B948825C}"/>
    <dgm:cxn modelId="{D2D5ECC5-96E9-42F0-BB52-E952AAB66133}" type="presOf" srcId="{36C89015-02CE-49C7-B6DE-B64303F1EE8E}" destId="{69D32D04-C29C-420D-A1E9-583C4112C987}" srcOrd="1" destOrd="0" presId="urn:microsoft.com/office/officeart/2005/8/layout/orgChart1"/>
    <dgm:cxn modelId="{C254C3EF-F8C6-4E73-B31E-51779398A9E4}" type="presOf" srcId="{E8985CE4-DD86-4E4D-AA47-8EFE6E54EAFA}" destId="{617C4A79-3019-40AB-AFF6-DBCD4331BFAF}" srcOrd="0" destOrd="0" presId="urn:microsoft.com/office/officeart/2005/8/layout/orgChart1"/>
    <dgm:cxn modelId="{CA013D4D-AB03-4B11-AEAA-E28B9BC96167}" type="presOf" srcId="{2D076D9B-621C-4311-9511-3A531569F908}" destId="{413B2AB9-5F29-4E0D-B23B-80A3A24CFD4F}" srcOrd="1" destOrd="0" presId="urn:microsoft.com/office/officeart/2005/8/layout/orgChart1"/>
    <dgm:cxn modelId="{9E42959E-FE83-4241-877E-0E05F01E8D9D}" type="presOf" srcId="{E75A2B63-2CDA-403B-AAB1-048CE48611C8}" destId="{9664D4CE-4FA3-45DA-B464-6D3ABA4673C4}" srcOrd="0" destOrd="0" presId="urn:microsoft.com/office/officeart/2005/8/layout/orgChart1"/>
    <dgm:cxn modelId="{2B7E0E55-AF85-4966-8160-25D6EDE6B57B}" type="presOf" srcId="{D5B65DFC-879A-4FDC-9081-C9B4D40FFBE7}" destId="{975884A9-8C9A-4DE9-8CBA-BA46243D9833}" srcOrd="0" destOrd="0" presId="urn:microsoft.com/office/officeart/2005/8/layout/orgChart1"/>
    <dgm:cxn modelId="{5964C784-1D5D-44C4-908B-F2015698E561}" srcId="{5F2C125A-71AA-4932-B245-82AB5D0DA4BE}" destId="{D1DA067D-8BAC-4F03-8CB8-C5DFEF7DFE61}" srcOrd="0" destOrd="0" parTransId="{2D97469A-61B7-4B0A-9EDB-2954B78A7E96}" sibTransId="{22D5224E-9B67-401D-8EB5-BC2508C447AF}"/>
    <dgm:cxn modelId="{A8D59AF9-5357-4E5B-BD0D-9B4482AA2D29}" srcId="{D1DA067D-8BAC-4F03-8CB8-C5DFEF7DFE61}" destId="{724113AB-6CEC-41D3-BB58-7317F76C979E}" srcOrd="0" destOrd="0" parTransId="{E38D3733-6555-4062-AE8E-838AA7866325}" sibTransId="{1FA71EE5-5342-42D7-B10B-AA8EECC82B7A}"/>
    <dgm:cxn modelId="{830CA6FE-C217-400F-894A-7714D5CD9DDC}" srcId="{2D076D9B-621C-4311-9511-3A531569F908}" destId="{E8985CE4-DD86-4E4D-AA47-8EFE6E54EAFA}" srcOrd="0" destOrd="0" parTransId="{D12F86FC-F487-44DE-BBF1-75CF95E5CCB2}" sibTransId="{17D2CCA2-8C74-4ED5-86CA-EE2FDA920AE9}"/>
    <dgm:cxn modelId="{A65237B3-2F5C-40EB-8685-8272EED99725}" type="presOf" srcId="{57E997B2-460D-431F-B62F-9FB4F09A3FC5}" destId="{C284DBAD-9213-48DF-BC06-A131D11E7DFD}" srcOrd="0" destOrd="0" presId="urn:microsoft.com/office/officeart/2005/8/layout/orgChart1"/>
    <dgm:cxn modelId="{841BD61B-55F0-4CB0-9DCF-70CD7288330B}" type="presOf" srcId="{D1DA067D-8BAC-4F03-8CB8-C5DFEF7DFE61}" destId="{FAF1757C-CA13-4804-87F1-2D082DE65A98}" srcOrd="1" destOrd="0" presId="urn:microsoft.com/office/officeart/2005/8/layout/orgChart1"/>
    <dgm:cxn modelId="{3285BFEC-0F64-4D62-99E1-F952D27108FB}" type="presOf" srcId="{5F2C125A-71AA-4932-B245-82AB5D0DA4BE}" destId="{FCCC2383-4B02-4062-96A9-810E362EAE05}" srcOrd="0" destOrd="0" presId="urn:microsoft.com/office/officeart/2005/8/layout/orgChart1"/>
    <dgm:cxn modelId="{B3062F43-8368-46B9-92A3-8F27FC1506FE}" type="presOf" srcId="{CF5F4469-9F78-4D75-B48F-6EAA0420EB14}" destId="{B2C0777B-8984-4D48-A1A0-195E8B809F7D}" srcOrd="0" destOrd="0" presId="urn:microsoft.com/office/officeart/2005/8/layout/orgChart1"/>
    <dgm:cxn modelId="{88CAD6BF-801F-4A57-8381-CD97933375F1}" type="presOf" srcId="{2D97469A-61B7-4B0A-9EDB-2954B78A7E96}" destId="{7ED907B0-7F42-425B-BDDB-2A35520B4B24}" srcOrd="0" destOrd="0" presId="urn:microsoft.com/office/officeart/2005/8/layout/orgChart1"/>
    <dgm:cxn modelId="{E66EC757-8B74-41F5-8F92-9755F59FCAD7}" type="presOf" srcId="{CF5F4469-9F78-4D75-B48F-6EAA0420EB14}" destId="{146496F4-8FC4-41BD-AED3-38C6E541A04F}" srcOrd="1" destOrd="0" presId="urn:microsoft.com/office/officeart/2005/8/layout/orgChart1"/>
    <dgm:cxn modelId="{A74C4F5E-6F2F-44C1-A95F-FE796E12484E}" type="presOf" srcId="{D1DA067D-8BAC-4F03-8CB8-C5DFEF7DFE61}" destId="{0DD67897-9E30-44EF-A61F-701DD8D4CB5E}" srcOrd="0" destOrd="0" presId="urn:microsoft.com/office/officeart/2005/8/layout/orgChart1"/>
    <dgm:cxn modelId="{A77FD99C-AE78-4366-B9A1-6410456D177C}" type="presOf" srcId="{36C89015-02CE-49C7-B6DE-B64303F1EE8E}" destId="{E1D198B3-9E00-458A-9552-9B4DB52C3E38}" srcOrd="0" destOrd="0" presId="urn:microsoft.com/office/officeart/2005/8/layout/orgChart1"/>
    <dgm:cxn modelId="{1A50FC1D-1856-48D2-81D1-D86867B68126}" type="presOf" srcId="{5F2C125A-71AA-4932-B245-82AB5D0DA4BE}" destId="{86432C79-8856-4A8D-A97F-B593E7A02427}" srcOrd="1" destOrd="0" presId="urn:microsoft.com/office/officeart/2005/8/layout/orgChart1"/>
    <dgm:cxn modelId="{819FC632-5F83-4B6D-BAC4-380AFBBCBA26}" type="presOf" srcId="{724113AB-6CEC-41D3-BB58-7317F76C979E}" destId="{D4B79D0E-3BB5-47EE-9A06-CD6AF920BBCE}" srcOrd="1" destOrd="0" presId="urn:microsoft.com/office/officeart/2005/8/layout/orgChart1"/>
    <dgm:cxn modelId="{D7D8B2B0-B6C3-4ECF-8324-95167C65AC4B}" type="presOf" srcId="{724113AB-6CEC-41D3-BB58-7317F76C979E}" destId="{48A5225D-A9C0-4437-9ED8-C8981CB083C3}" srcOrd="0" destOrd="0" presId="urn:microsoft.com/office/officeart/2005/8/layout/orgChart1"/>
    <dgm:cxn modelId="{97DDE89D-684F-4F1E-AA89-E7F7B4C17233}" type="presParOf" srcId="{C284DBAD-9213-48DF-BC06-A131D11E7DFD}" destId="{5AEFA2E7-1345-4D2F-AECE-148477DF88F9}" srcOrd="0" destOrd="0" presId="urn:microsoft.com/office/officeart/2005/8/layout/orgChart1"/>
    <dgm:cxn modelId="{527EFFD3-3ECB-47AF-A4A8-DA4D6647832E}" type="presParOf" srcId="{5AEFA2E7-1345-4D2F-AECE-148477DF88F9}" destId="{81B4AE29-3023-4D3A-89F1-CBAB9C518A6E}" srcOrd="0" destOrd="0" presId="urn:microsoft.com/office/officeart/2005/8/layout/orgChart1"/>
    <dgm:cxn modelId="{5A03A178-E183-4149-A634-0B68C9728701}" type="presParOf" srcId="{81B4AE29-3023-4D3A-89F1-CBAB9C518A6E}" destId="{FCCC2383-4B02-4062-96A9-810E362EAE05}" srcOrd="0" destOrd="0" presId="urn:microsoft.com/office/officeart/2005/8/layout/orgChart1"/>
    <dgm:cxn modelId="{15EA7DBC-B9D9-49F4-BDF5-733BA5ACB9B9}" type="presParOf" srcId="{81B4AE29-3023-4D3A-89F1-CBAB9C518A6E}" destId="{86432C79-8856-4A8D-A97F-B593E7A02427}" srcOrd="1" destOrd="0" presId="urn:microsoft.com/office/officeart/2005/8/layout/orgChart1"/>
    <dgm:cxn modelId="{5D130FCE-5E70-40F3-ABF2-D6B5088FD475}" type="presParOf" srcId="{5AEFA2E7-1345-4D2F-AECE-148477DF88F9}" destId="{8CD2C3FF-CA77-4070-9CC0-3ECCA7403361}" srcOrd="1" destOrd="0" presId="urn:microsoft.com/office/officeart/2005/8/layout/orgChart1"/>
    <dgm:cxn modelId="{1F25126D-3E00-4133-985F-5ECF37D79B6B}" type="presParOf" srcId="{8CD2C3FF-CA77-4070-9CC0-3ECCA7403361}" destId="{7ED907B0-7F42-425B-BDDB-2A35520B4B24}" srcOrd="0" destOrd="0" presId="urn:microsoft.com/office/officeart/2005/8/layout/orgChart1"/>
    <dgm:cxn modelId="{E44639ED-38FF-4BD3-8C01-1F4D5B4C24CC}" type="presParOf" srcId="{8CD2C3FF-CA77-4070-9CC0-3ECCA7403361}" destId="{F2355106-3B47-4DD1-844D-C02DFEDC1D70}" srcOrd="1" destOrd="0" presId="urn:microsoft.com/office/officeart/2005/8/layout/orgChart1"/>
    <dgm:cxn modelId="{50978681-5CC4-40D6-A5D1-55B1EF05AEC0}" type="presParOf" srcId="{F2355106-3B47-4DD1-844D-C02DFEDC1D70}" destId="{0060E46D-D386-4243-9165-CF68FC8523BB}" srcOrd="0" destOrd="0" presId="urn:microsoft.com/office/officeart/2005/8/layout/orgChart1"/>
    <dgm:cxn modelId="{98DCAEC9-F4F5-46D1-86FD-CD14AAA91F54}" type="presParOf" srcId="{0060E46D-D386-4243-9165-CF68FC8523BB}" destId="{0DD67897-9E30-44EF-A61F-701DD8D4CB5E}" srcOrd="0" destOrd="0" presId="urn:microsoft.com/office/officeart/2005/8/layout/orgChart1"/>
    <dgm:cxn modelId="{993263FF-F1B2-4CB8-A7B1-F80A255E6A0C}" type="presParOf" srcId="{0060E46D-D386-4243-9165-CF68FC8523BB}" destId="{FAF1757C-CA13-4804-87F1-2D082DE65A98}" srcOrd="1" destOrd="0" presId="urn:microsoft.com/office/officeart/2005/8/layout/orgChart1"/>
    <dgm:cxn modelId="{06799686-51CE-4062-9117-9394528D90AD}" type="presParOf" srcId="{F2355106-3B47-4DD1-844D-C02DFEDC1D70}" destId="{49FC3FE7-A28E-47A6-87E8-57EB8DD3F005}" srcOrd="1" destOrd="0" presId="urn:microsoft.com/office/officeart/2005/8/layout/orgChart1"/>
    <dgm:cxn modelId="{7891259C-8A5D-4549-AE67-EF2E7B3E447E}" type="presParOf" srcId="{F2355106-3B47-4DD1-844D-C02DFEDC1D70}" destId="{01B26252-1243-489E-A429-BA7C53943F22}" srcOrd="2" destOrd="0" presId="urn:microsoft.com/office/officeart/2005/8/layout/orgChart1"/>
    <dgm:cxn modelId="{1E89C3E3-A4CE-4894-996C-15368B14B741}" type="presParOf" srcId="{01B26252-1243-489E-A429-BA7C53943F22}" destId="{9088C884-18E8-47A7-9381-619F27CA22D5}" srcOrd="0" destOrd="0" presId="urn:microsoft.com/office/officeart/2005/8/layout/orgChart1"/>
    <dgm:cxn modelId="{8E371569-01E2-4264-BB5E-0D5E73E3561E}" type="presParOf" srcId="{01B26252-1243-489E-A429-BA7C53943F22}" destId="{EA1718A9-2AB8-4D0A-94D2-6A5BC692F519}" srcOrd="1" destOrd="0" presId="urn:microsoft.com/office/officeart/2005/8/layout/orgChart1"/>
    <dgm:cxn modelId="{60003628-1EE2-41CF-BEC3-DD4C4FA6F38D}" type="presParOf" srcId="{EA1718A9-2AB8-4D0A-94D2-6A5BC692F519}" destId="{D138BB2C-F7AC-4D99-9665-9039CFA36EB4}" srcOrd="0" destOrd="0" presId="urn:microsoft.com/office/officeart/2005/8/layout/orgChart1"/>
    <dgm:cxn modelId="{7AE3D3FB-F321-470D-8CB1-6A4B10020F5C}" type="presParOf" srcId="{D138BB2C-F7AC-4D99-9665-9039CFA36EB4}" destId="{48A5225D-A9C0-4437-9ED8-C8981CB083C3}" srcOrd="0" destOrd="0" presId="urn:microsoft.com/office/officeart/2005/8/layout/orgChart1"/>
    <dgm:cxn modelId="{A49E2865-2604-42CB-9DC1-DC81D447780C}" type="presParOf" srcId="{D138BB2C-F7AC-4D99-9665-9039CFA36EB4}" destId="{D4B79D0E-3BB5-47EE-9A06-CD6AF920BBCE}" srcOrd="1" destOrd="0" presId="urn:microsoft.com/office/officeart/2005/8/layout/orgChart1"/>
    <dgm:cxn modelId="{70833696-F0AF-4C51-A7CF-F6E1DBD63B71}" type="presParOf" srcId="{EA1718A9-2AB8-4D0A-94D2-6A5BC692F519}" destId="{48ED5858-0B6A-473A-B5DD-C43F5989E731}" srcOrd="1" destOrd="0" presId="urn:microsoft.com/office/officeart/2005/8/layout/orgChart1"/>
    <dgm:cxn modelId="{712C12EA-8A0F-435F-A665-DD045BB7F745}" type="presParOf" srcId="{EA1718A9-2AB8-4D0A-94D2-6A5BC692F519}" destId="{46658D89-BECF-4520-850A-05904FF962D1}" srcOrd="2" destOrd="0" presId="urn:microsoft.com/office/officeart/2005/8/layout/orgChart1"/>
    <dgm:cxn modelId="{8DAF06FD-79FA-4291-9E45-EF08CEDF3E83}" type="presParOf" srcId="{01B26252-1243-489E-A429-BA7C53943F22}" destId="{975884A9-8C9A-4DE9-8CBA-BA46243D9833}" srcOrd="2" destOrd="0" presId="urn:microsoft.com/office/officeart/2005/8/layout/orgChart1"/>
    <dgm:cxn modelId="{A53A8FF9-43C9-4A58-BDDF-321FE8162D4F}" type="presParOf" srcId="{01B26252-1243-489E-A429-BA7C53943F22}" destId="{AE621CA2-193D-40E5-AF1F-CD348D75FFAA}" srcOrd="3" destOrd="0" presId="urn:microsoft.com/office/officeart/2005/8/layout/orgChart1"/>
    <dgm:cxn modelId="{42894B17-6220-4568-BCBA-834736FF0315}" type="presParOf" srcId="{AE621CA2-193D-40E5-AF1F-CD348D75FFAA}" destId="{7FA87B59-6EFE-4291-A3EA-1C09157BF142}" srcOrd="0" destOrd="0" presId="urn:microsoft.com/office/officeart/2005/8/layout/orgChart1"/>
    <dgm:cxn modelId="{A84CF41A-B0B8-4B5D-B3E0-F2D2E33463DA}" type="presParOf" srcId="{7FA87B59-6EFE-4291-A3EA-1C09157BF142}" destId="{B2C0777B-8984-4D48-A1A0-195E8B809F7D}" srcOrd="0" destOrd="0" presId="urn:microsoft.com/office/officeart/2005/8/layout/orgChart1"/>
    <dgm:cxn modelId="{2DB57C09-8490-41DA-B7C7-A4223B8CEDB4}" type="presParOf" srcId="{7FA87B59-6EFE-4291-A3EA-1C09157BF142}" destId="{146496F4-8FC4-41BD-AED3-38C6E541A04F}" srcOrd="1" destOrd="0" presId="urn:microsoft.com/office/officeart/2005/8/layout/orgChart1"/>
    <dgm:cxn modelId="{3CFAE19A-4D04-450C-A887-45A54270337D}" type="presParOf" srcId="{AE621CA2-193D-40E5-AF1F-CD348D75FFAA}" destId="{327419A6-16A1-4A5B-A1FE-10690B56001F}" srcOrd="1" destOrd="0" presId="urn:microsoft.com/office/officeart/2005/8/layout/orgChart1"/>
    <dgm:cxn modelId="{7BAEEBB0-F49E-42DB-911A-8D218D64C94C}" type="presParOf" srcId="{AE621CA2-193D-40E5-AF1F-CD348D75FFAA}" destId="{136BA965-F1FB-460B-8112-5D74E2AC78DD}" srcOrd="2" destOrd="0" presId="urn:microsoft.com/office/officeart/2005/8/layout/orgChart1"/>
    <dgm:cxn modelId="{488FD96E-B456-4CDF-BE2C-FD62014A8803}" type="presParOf" srcId="{8CD2C3FF-CA77-4070-9CC0-3ECCA7403361}" destId="{9664D4CE-4FA3-45DA-B464-6D3ABA4673C4}" srcOrd="2" destOrd="0" presId="urn:microsoft.com/office/officeart/2005/8/layout/orgChart1"/>
    <dgm:cxn modelId="{4FA70D3B-DB6A-4ED2-A220-AE8B5634C626}" type="presParOf" srcId="{8CD2C3FF-CA77-4070-9CC0-3ECCA7403361}" destId="{998FC115-6F58-42F8-822F-A670CCF19F9F}" srcOrd="3" destOrd="0" presId="urn:microsoft.com/office/officeart/2005/8/layout/orgChart1"/>
    <dgm:cxn modelId="{99283C67-9BF6-4F9A-85F1-00D372E894F8}" type="presParOf" srcId="{998FC115-6F58-42F8-822F-A670CCF19F9F}" destId="{35606577-81B9-4A09-8727-77A6ECCA4988}" srcOrd="0" destOrd="0" presId="urn:microsoft.com/office/officeart/2005/8/layout/orgChart1"/>
    <dgm:cxn modelId="{EF23AF1D-442A-4F81-B818-B07964245973}" type="presParOf" srcId="{35606577-81B9-4A09-8727-77A6ECCA4988}" destId="{F933317F-5EC5-46DE-A1E1-5253D2E5D0FD}" srcOrd="0" destOrd="0" presId="urn:microsoft.com/office/officeart/2005/8/layout/orgChart1"/>
    <dgm:cxn modelId="{F279C3A8-C59B-45A1-85E5-F3256D8EB4EA}" type="presParOf" srcId="{35606577-81B9-4A09-8727-77A6ECCA4988}" destId="{413B2AB9-5F29-4E0D-B23B-80A3A24CFD4F}" srcOrd="1" destOrd="0" presId="urn:microsoft.com/office/officeart/2005/8/layout/orgChart1"/>
    <dgm:cxn modelId="{53611B54-C03D-4EC0-8A48-229770B71132}" type="presParOf" srcId="{998FC115-6F58-42F8-822F-A670CCF19F9F}" destId="{86107E96-B56E-49D8-89A6-45F4867803CC}" srcOrd="1" destOrd="0" presId="urn:microsoft.com/office/officeart/2005/8/layout/orgChart1"/>
    <dgm:cxn modelId="{BE63B274-7E4C-4715-A927-6E5A4720A604}" type="presParOf" srcId="{998FC115-6F58-42F8-822F-A670CCF19F9F}" destId="{053A0EEA-5900-48CF-A92A-8A6E67BB715A}" srcOrd="2" destOrd="0" presId="urn:microsoft.com/office/officeart/2005/8/layout/orgChart1"/>
    <dgm:cxn modelId="{75F20BE6-C531-4233-A59D-6977CD2E69E6}" type="presParOf" srcId="{053A0EEA-5900-48CF-A92A-8A6E67BB715A}" destId="{A347093B-7346-4657-9F60-2AAD0A1ADEC4}" srcOrd="0" destOrd="0" presId="urn:microsoft.com/office/officeart/2005/8/layout/orgChart1"/>
    <dgm:cxn modelId="{22034B90-A5B0-4D2B-BDB1-FF3789CC13F9}" type="presParOf" srcId="{053A0EEA-5900-48CF-A92A-8A6E67BB715A}" destId="{5C5E0876-8D17-49B0-908F-A36B2751E1FF}" srcOrd="1" destOrd="0" presId="urn:microsoft.com/office/officeart/2005/8/layout/orgChart1"/>
    <dgm:cxn modelId="{AD993437-FA6B-4BCC-A75F-4901B102BBE2}" type="presParOf" srcId="{5C5E0876-8D17-49B0-908F-A36B2751E1FF}" destId="{1F631676-21CC-41AB-9579-6157656557B4}" srcOrd="0" destOrd="0" presId="urn:microsoft.com/office/officeart/2005/8/layout/orgChart1"/>
    <dgm:cxn modelId="{72E7C638-BDBB-4E08-9A0B-D663E0F994AD}" type="presParOf" srcId="{1F631676-21CC-41AB-9579-6157656557B4}" destId="{617C4A79-3019-40AB-AFF6-DBCD4331BFAF}" srcOrd="0" destOrd="0" presId="urn:microsoft.com/office/officeart/2005/8/layout/orgChart1"/>
    <dgm:cxn modelId="{B1429472-FE71-477B-A23E-59994E5F4705}" type="presParOf" srcId="{1F631676-21CC-41AB-9579-6157656557B4}" destId="{241CDDC9-9E87-4A71-BCDF-F95A219DE124}" srcOrd="1" destOrd="0" presId="urn:microsoft.com/office/officeart/2005/8/layout/orgChart1"/>
    <dgm:cxn modelId="{92EC3338-106E-41D7-AA1E-38AC160559BF}" type="presParOf" srcId="{5C5E0876-8D17-49B0-908F-A36B2751E1FF}" destId="{94F6A583-2D45-4EC4-8820-4B115F91FACF}" srcOrd="1" destOrd="0" presId="urn:microsoft.com/office/officeart/2005/8/layout/orgChart1"/>
    <dgm:cxn modelId="{661BDC55-8CE2-4CA7-B72C-576A338FEA0B}" type="presParOf" srcId="{5C5E0876-8D17-49B0-908F-A36B2751E1FF}" destId="{BAF11190-06FB-4F19-94B1-E396A14F301D}" srcOrd="2" destOrd="0" presId="urn:microsoft.com/office/officeart/2005/8/layout/orgChart1"/>
    <dgm:cxn modelId="{F2D970A5-7E57-451C-8296-5671BAAC3E0E}" type="presParOf" srcId="{053A0EEA-5900-48CF-A92A-8A6E67BB715A}" destId="{90A2A45C-6DD3-4ED8-B41C-2042971E3453}" srcOrd="2" destOrd="0" presId="urn:microsoft.com/office/officeart/2005/8/layout/orgChart1"/>
    <dgm:cxn modelId="{309B6512-64AE-4B47-8457-15FCAA59845D}" type="presParOf" srcId="{053A0EEA-5900-48CF-A92A-8A6E67BB715A}" destId="{2E21C2E1-A9CD-45C8-9FB4-D7984EA336C3}" srcOrd="3" destOrd="0" presId="urn:microsoft.com/office/officeart/2005/8/layout/orgChart1"/>
    <dgm:cxn modelId="{573DB81E-991B-416C-B2B4-4FE2FBA20BC4}" type="presParOf" srcId="{2E21C2E1-A9CD-45C8-9FB4-D7984EA336C3}" destId="{2F16E3A1-F6D6-4652-B53B-87F5AB75A9C7}" srcOrd="0" destOrd="0" presId="urn:microsoft.com/office/officeart/2005/8/layout/orgChart1"/>
    <dgm:cxn modelId="{8031CFD3-845B-4F62-9013-B0BDCCA91517}" type="presParOf" srcId="{2F16E3A1-F6D6-4652-B53B-87F5AB75A9C7}" destId="{E1D198B3-9E00-458A-9552-9B4DB52C3E38}" srcOrd="0" destOrd="0" presId="urn:microsoft.com/office/officeart/2005/8/layout/orgChart1"/>
    <dgm:cxn modelId="{9FF88C94-0E5A-43DF-A6DA-7C1DAAB1ED0B}" type="presParOf" srcId="{2F16E3A1-F6D6-4652-B53B-87F5AB75A9C7}" destId="{69D32D04-C29C-420D-A1E9-583C4112C987}" srcOrd="1" destOrd="0" presId="urn:microsoft.com/office/officeart/2005/8/layout/orgChart1"/>
    <dgm:cxn modelId="{C28CC743-C1EC-40A8-A086-A71E9812D012}" type="presParOf" srcId="{2E21C2E1-A9CD-45C8-9FB4-D7984EA336C3}" destId="{D69A3179-5E83-4470-9F4D-C2388639738D}" srcOrd="1" destOrd="0" presId="urn:microsoft.com/office/officeart/2005/8/layout/orgChart1"/>
    <dgm:cxn modelId="{39EBC500-691D-41C2-877E-846BDAF14CAE}" type="presParOf" srcId="{2E21C2E1-A9CD-45C8-9FB4-D7984EA336C3}" destId="{42B14EC3-E54C-41CC-8851-7C50E8985884}" srcOrd="2" destOrd="0" presId="urn:microsoft.com/office/officeart/2005/8/layout/orgChart1"/>
    <dgm:cxn modelId="{D26E5A64-F419-4A9B-B7FA-D388944FC776}" type="presParOf" srcId="{5AEFA2E7-1345-4D2F-AECE-148477DF88F9}" destId="{A6880098-92C3-40DA-9D44-2129E5FCA74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57E997B2-460D-431F-B62F-9FB4F09A3FC5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F2C125A-71AA-4932-B245-82AB5D0DA4BE}">
      <dgm:prSet phldrT="[Текст]"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3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Инициатором проведения аукциона </a:t>
          </a:r>
          <a:r>
            <a:rPr lang="ru-RU" sz="3000" dirty="0" smtClean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на право предоставления земельных участков </a:t>
          </a:r>
        </a:p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3000" dirty="0" smtClean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может выступать</a:t>
          </a:r>
          <a:endParaRPr lang="ru-RU" dirty="0">
            <a:solidFill>
              <a:schemeClr val="tx1"/>
            </a:solidFill>
          </a:endParaRPr>
        </a:p>
      </dgm:t>
    </dgm:pt>
    <dgm:pt modelId="{C4658C37-0DEA-4E1A-BE74-324C378BA4F2}" type="parTrans" cxnId="{BC92A405-F603-407E-A64B-22F29657DC88}">
      <dgm:prSet/>
      <dgm:spPr/>
      <dgm:t>
        <a:bodyPr/>
        <a:lstStyle/>
        <a:p>
          <a:endParaRPr lang="ru-RU"/>
        </a:p>
      </dgm:t>
    </dgm:pt>
    <dgm:pt modelId="{B01C1F4B-3322-429C-A5EC-9998B948825C}" type="sibTrans" cxnId="{BC92A405-F603-407E-A64B-22F29657DC88}">
      <dgm:prSet/>
      <dgm:spPr/>
      <dgm:t>
        <a:bodyPr/>
        <a:lstStyle/>
        <a:p>
          <a:endParaRPr lang="ru-RU"/>
        </a:p>
      </dgm:t>
    </dgm:pt>
    <dgm:pt modelId="{D1DA067D-8BAC-4F03-8CB8-C5DFEF7DFE61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Заинтересованное лицо</a:t>
          </a:r>
          <a:endParaRPr lang="ru-RU" dirty="0">
            <a:solidFill>
              <a:schemeClr val="tx1"/>
            </a:solidFill>
          </a:endParaRPr>
        </a:p>
      </dgm:t>
    </dgm:pt>
    <dgm:pt modelId="{2D97469A-61B7-4B0A-9EDB-2954B78A7E96}" type="parTrans" cxnId="{5964C784-1D5D-44C4-908B-F2015698E561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22D5224E-9B67-401D-8EB5-BC2508C447AF}" type="sibTrans" cxnId="{5964C784-1D5D-44C4-908B-F2015698E561}">
      <dgm:prSet/>
      <dgm:spPr/>
      <dgm:t>
        <a:bodyPr/>
        <a:lstStyle/>
        <a:p>
          <a:endParaRPr lang="ru-RU"/>
        </a:p>
      </dgm:t>
    </dgm:pt>
    <dgm:pt modelId="{2D076D9B-621C-4311-9511-3A531569F908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Орган местного самоуправления</a:t>
          </a:r>
          <a:endParaRPr lang="ru-RU" dirty="0">
            <a:solidFill>
              <a:schemeClr val="tx1"/>
            </a:solidFill>
          </a:endParaRPr>
        </a:p>
      </dgm:t>
    </dgm:pt>
    <dgm:pt modelId="{E75A2B63-2CDA-403B-AAB1-048CE48611C8}" type="parTrans" cxnId="{1FB6836A-4247-4253-8D51-BA2ABD6D41B9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620287D9-ECFA-4011-BC6E-05A5868525F9}" type="sibTrans" cxnId="{1FB6836A-4247-4253-8D51-BA2ABD6D41B9}">
      <dgm:prSet/>
      <dgm:spPr/>
      <dgm:t>
        <a:bodyPr/>
        <a:lstStyle/>
        <a:p>
          <a:endParaRPr lang="ru-RU"/>
        </a:p>
      </dgm:t>
    </dgm:pt>
    <dgm:pt modelId="{C284DBAD-9213-48DF-BC06-A131D11E7DFD}" type="pres">
      <dgm:prSet presAssocID="{57E997B2-460D-431F-B62F-9FB4F09A3FC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AEFA2E7-1345-4D2F-AECE-148477DF88F9}" type="pres">
      <dgm:prSet presAssocID="{5F2C125A-71AA-4932-B245-82AB5D0DA4BE}" presName="hierRoot1" presStyleCnt="0">
        <dgm:presLayoutVars>
          <dgm:hierBranch val="init"/>
        </dgm:presLayoutVars>
      </dgm:prSet>
      <dgm:spPr/>
    </dgm:pt>
    <dgm:pt modelId="{81B4AE29-3023-4D3A-89F1-CBAB9C518A6E}" type="pres">
      <dgm:prSet presAssocID="{5F2C125A-71AA-4932-B245-82AB5D0DA4BE}" presName="rootComposite1" presStyleCnt="0"/>
      <dgm:spPr/>
    </dgm:pt>
    <dgm:pt modelId="{FCCC2383-4B02-4062-96A9-810E362EAE05}" type="pres">
      <dgm:prSet presAssocID="{5F2C125A-71AA-4932-B245-82AB5D0DA4BE}" presName="rootText1" presStyleLbl="node0" presStyleIdx="0" presStyleCnt="1" custScaleX="258583" custScaleY="88430" custLinFactNeighborX="-1154" custLinFactNeighborY="-36660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86432C79-8856-4A8D-A97F-B593E7A02427}" type="pres">
      <dgm:prSet presAssocID="{5F2C125A-71AA-4932-B245-82AB5D0DA4BE}" presName="rootConnector1" presStyleLbl="node1" presStyleIdx="0" presStyleCnt="0"/>
      <dgm:spPr/>
      <dgm:t>
        <a:bodyPr/>
        <a:lstStyle/>
        <a:p>
          <a:endParaRPr lang="ru-RU"/>
        </a:p>
      </dgm:t>
    </dgm:pt>
    <dgm:pt modelId="{8CD2C3FF-CA77-4070-9CC0-3ECCA7403361}" type="pres">
      <dgm:prSet presAssocID="{5F2C125A-71AA-4932-B245-82AB5D0DA4BE}" presName="hierChild2" presStyleCnt="0"/>
      <dgm:spPr/>
    </dgm:pt>
    <dgm:pt modelId="{7ED907B0-7F42-425B-BDDB-2A35520B4B24}" type="pres">
      <dgm:prSet presAssocID="{2D97469A-61B7-4B0A-9EDB-2954B78A7E96}" presName="Name37" presStyleLbl="parChTrans1D2" presStyleIdx="0" presStyleCnt="2"/>
      <dgm:spPr/>
      <dgm:t>
        <a:bodyPr/>
        <a:lstStyle/>
        <a:p>
          <a:endParaRPr lang="ru-RU"/>
        </a:p>
      </dgm:t>
    </dgm:pt>
    <dgm:pt modelId="{F2355106-3B47-4DD1-844D-C02DFEDC1D70}" type="pres">
      <dgm:prSet presAssocID="{D1DA067D-8BAC-4F03-8CB8-C5DFEF7DFE61}" presName="hierRoot2" presStyleCnt="0">
        <dgm:presLayoutVars>
          <dgm:hierBranch val="init"/>
        </dgm:presLayoutVars>
      </dgm:prSet>
      <dgm:spPr/>
    </dgm:pt>
    <dgm:pt modelId="{0060E46D-D386-4243-9165-CF68FC8523BB}" type="pres">
      <dgm:prSet presAssocID="{D1DA067D-8BAC-4F03-8CB8-C5DFEF7DFE61}" presName="rootComposite" presStyleCnt="0"/>
      <dgm:spPr/>
    </dgm:pt>
    <dgm:pt modelId="{0DD67897-9E30-44EF-A61F-701DD8D4CB5E}" type="pres">
      <dgm:prSet presAssocID="{D1DA067D-8BAC-4F03-8CB8-C5DFEF7DFE61}" presName="rootText" presStyleLbl="node2" presStyleIdx="0" presStyleCnt="2" custScaleX="123592" custScaleY="147882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FAF1757C-CA13-4804-87F1-2D082DE65A98}" type="pres">
      <dgm:prSet presAssocID="{D1DA067D-8BAC-4F03-8CB8-C5DFEF7DFE61}" presName="rootConnector" presStyleLbl="node2" presStyleIdx="0" presStyleCnt="2"/>
      <dgm:spPr/>
      <dgm:t>
        <a:bodyPr/>
        <a:lstStyle/>
        <a:p>
          <a:endParaRPr lang="ru-RU"/>
        </a:p>
      </dgm:t>
    </dgm:pt>
    <dgm:pt modelId="{49FC3FE7-A28E-47A6-87E8-57EB8DD3F005}" type="pres">
      <dgm:prSet presAssocID="{D1DA067D-8BAC-4F03-8CB8-C5DFEF7DFE61}" presName="hierChild4" presStyleCnt="0"/>
      <dgm:spPr/>
    </dgm:pt>
    <dgm:pt modelId="{01B26252-1243-489E-A429-BA7C53943F22}" type="pres">
      <dgm:prSet presAssocID="{D1DA067D-8BAC-4F03-8CB8-C5DFEF7DFE61}" presName="hierChild5" presStyleCnt="0"/>
      <dgm:spPr/>
    </dgm:pt>
    <dgm:pt modelId="{9664D4CE-4FA3-45DA-B464-6D3ABA4673C4}" type="pres">
      <dgm:prSet presAssocID="{E75A2B63-2CDA-403B-AAB1-048CE48611C8}" presName="Name37" presStyleLbl="parChTrans1D2" presStyleIdx="1" presStyleCnt="2"/>
      <dgm:spPr/>
      <dgm:t>
        <a:bodyPr/>
        <a:lstStyle/>
        <a:p>
          <a:endParaRPr lang="ru-RU"/>
        </a:p>
      </dgm:t>
    </dgm:pt>
    <dgm:pt modelId="{998FC115-6F58-42F8-822F-A670CCF19F9F}" type="pres">
      <dgm:prSet presAssocID="{2D076D9B-621C-4311-9511-3A531569F908}" presName="hierRoot2" presStyleCnt="0">
        <dgm:presLayoutVars>
          <dgm:hierBranch val="init"/>
        </dgm:presLayoutVars>
      </dgm:prSet>
      <dgm:spPr/>
    </dgm:pt>
    <dgm:pt modelId="{35606577-81B9-4A09-8727-77A6ECCA4988}" type="pres">
      <dgm:prSet presAssocID="{2D076D9B-621C-4311-9511-3A531569F908}" presName="rootComposite" presStyleCnt="0"/>
      <dgm:spPr/>
    </dgm:pt>
    <dgm:pt modelId="{F933317F-5EC5-46DE-A1E1-5253D2E5D0FD}" type="pres">
      <dgm:prSet presAssocID="{2D076D9B-621C-4311-9511-3A531569F908}" presName="rootText" presStyleLbl="node2" presStyleIdx="1" presStyleCnt="2" custScaleX="116251" custScaleY="147597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413B2AB9-5F29-4E0D-B23B-80A3A24CFD4F}" type="pres">
      <dgm:prSet presAssocID="{2D076D9B-621C-4311-9511-3A531569F908}" presName="rootConnector" presStyleLbl="node2" presStyleIdx="1" presStyleCnt="2"/>
      <dgm:spPr/>
      <dgm:t>
        <a:bodyPr/>
        <a:lstStyle/>
        <a:p>
          <a:endParaRPr lang="ru-RU"/>
        </a:p>
      </dgm:t>
    </dgm:pt>
    <dgm:pt modelId="{86107E96-B56E-49D8-89A6-45F4867803CC}" type="pres">
      <dgm:prSet presAssocID="{2D076D9B-621C-4311-9511-3A531569F908}" presName="hierChild4" presStyleCnt="0"/>
      <dgm:spPr/>
    </dgm:pt>
    <dgm:pt modelId="{053A0EEA-5900-48CF-A92A-8A6E67BB715A}" type="pres">
      <dgm:prSet presAssocID="{2D076D9B-621C-4311-9511-3A531569F908}" presName="hierChild5" presStyleCnt="0"/>
      <dgm:spPr/>
    </dgm:pt>
    <dgm:pt modelId="{A6880098-92C3-40DA-9D44-2129E5FCA742}" type="pres">
      <dgm:prSet presAssocID="{5F2C125A-71AA-4932-B245-82AB5D0DA4BE}" presName="hierChild3" presStyleCnt="0"/>
      <dgm:spPr/>
    </dgm:pt>
  </dgm:ptLst>
  <dgm:cxnLst>
    <dgm:cxn modelId="{BFAF1355-6AD5-4DFA-AB0C-F589535F2494}" type="presOf" srcId="{2D97469A-61B7-4B0A-9EDB-2954B78A7E96}" destId="{7ED907B0-7F42-425B-BDDB-2A35520B4B24}" srcOrd="0" destOrd="0" presId="urn:microsoft.com/office/officeart/2005/8/layout/orgChart1"/>
    <dgm:cxn modelId="{FBC56559-E085-4A36-AF94-3AFD96C0ECD5}" type="presOf" srcId="{D1DA067D-8BAC-4F03-8CB8-C5DFEF7DFE61}" destId="{0DD67897-9E30-44EF-A61F-701DD8D4CB5E}" srcOrd="0" destOrd="0" presId="urn:microsoft.com/office/officeart/2005/8/layout/orgChart1"/>
    <dgm:cxn modelId="{E48E273B-5077-4C10-8EBA-37399E116022}" type="presOf" srcId="{2D076D9B-621C-4311-9511-3A531569F908}" destId="{F933317F-5EC5-46DE-A1E1-5253D2E5D0FD}" srcOrd="0" destOrd="0" presId="urn:microsoft.com/office/officeart/2005/8/layout/orgChart1"/>
    <dgm:cxn modelId="{9E87B200-7126-42D8-8ECF-55A4FE4794B9}" type="presOf" srcId="{2D076D9B-621C-4311-9511-3A531569F908}" destId="{413B2AB9-5F29-4E0D-B23B-80A3A24CFD4F}" srcOrd="1" destOrd="0" presId="urn:microsoft.com/office/officeart/2005/8/layout/orgChart1"/>
    <dgm:cxn modelId="{5964C784-1D5D-44C4-908B-F2015698E561}" srcId="{5F2C125A-71AA-4932-B245-82AB5D0DA4BE}" destId="{D1DA067D-8BAC-4F03-8CB8-C5DFEF7DFE61}" srcOrd="0" destOrd="0" parTransId="{2D97469A-61B7-4B0A-9EDB-2954B78A7E96}" sibTransId="{22D5224E-9B67-401D-8EB5-BC2508C447AF}"/>
    <dgm:cxn modelId="{CDDA2077-3EB6-402C-8EDE-BE1DE4270DA5}" type="presOf" srcId="{E75A2B63-2CDA-403B-AAB1-048CE48611C8}" destId="{9664D4CE-4FA3-45DA-B464-6D3ABA4673C4}" srcOrd="0" destOrd="0" presId="urn:microsoft.com/office/officeart/2005/8/layout/orgChart1"/>
    <dgm:cxn modelId="{1FB6836A-4247-4253-8D51-BA2ABD6D41B9}" srcId="{5F2C125A-71AA-4932-B245-82AB5D0DA4BE}" destId="{2D076D9B-621C-4311-9511-3A531569F908}" srcOrd="1" destOrd="0" parTransId="{E75A2B63-2CDA-403B-AAB1-048CE48611C8}" sibTransId="{620287D9-ECFA-4011-BC6E-05A5868525F9}"/>
    <dgm:cxn modelId="{73397155-16FE-467D-B3F1-E72E3D13916E}" type="presOf" srcId="{D1DA067D-8BAC-4F03-8CB8-C5DFEF7DFE61}" destId="{FAF1757C-CA13-4804-87F1-2D082DE65A98}" srcOrd="1" destOrd="0" presId="urn:microsoft.com/office/officeart/2005/8/layout/orgChart1"/>
    <dgm:cxn modelId="{BC92A405-F603-407E-A64B-22F29657DC88}" srcId="{57E997B2-460D-431F-B62F-9FB4F09A3FC5}" destId="{5F2C125A-71AA-4932-B245-82AB5D0DA4BE}" srcOrd="0" destOrd="0" parTransId="{C4658C37-0DEA-4E1A-BE74-324C378BA4F2}" sibTransId="{B01C1F4B-3322-429C-A5EC-9998B948825C}"/>
    <dgm:cxn modelId="{1AF64707-D725-4189-91CD-F612335BC508}" type="presOf" srcId="{5F2C125A-71AA-4932-B245-82AB5D0DA4BE}" destId="{FCCC2383-4B02-4062-96A9-810E362EAE05}" srcOrd="0" destOrd="0" presId="urn:microsoft.com/office/officeart/2005/8/layout/orgChart1"/>
    <dgm:cxn modelId="{0CAEBE61-6A73-4E29-BFDA-0446596AAA16}" type="presOf" srcId="{57E997B2-460D-431F-B62F-9FB4F09A3FC5}" destId="{C284DBAD-9213-48DF-BC06-A131D11E7DFD}" srcOrd="0" destOrd="0" presId="urn:microsoft.com/office/officeart/2005/8/layout/orgChart1"/>
    <dgm:cxn modelId="{AA6C37C5-DD4C-4974-9489-36457A60EC29}" type="presOf" srcId="{5F2C125A-71AA-4932-B245-82AB5D0DA4BE}" destId="{86432C79-8856-4A8D-A97F-B593E7A02427}" srcOrd="1" destOrd="0" presId="urn:microsoft.com/office/officeart/2005/8/layout/orgChart1"/>
    <dgm:cxn modelId="{543FA0EE-214B-4966-9FDE-20FD2CD6F588}" type="presParOf" srcId="{C284DBAD-9213-48DF-BC06-A131D11E7DFD}" destId="{5AEFA2E7-1345-4D2F-AECE-148477DF88F9}" srcOrd="0" destOrd="0" presId="urn:microsoft.com/office/officeart/2005/8/layout/orgChart1"/>
    <dgm:cxn modelId="{EE44F279-F699-453D-B519-5CF5F8FC6F94}" type="presParOf" srcId="{5AEFA2E7-1345-4D2F-AECE-148477DF88F9}" destId="{81B4AE29-3023-4D3A-89F1-CBAB9C518A6E}" srcOrd="0" destOrd="0" presId="urn:microsoft.com/office/officeart/2005/8/layout/orgChart1"/>
    <dgm:cxn modelId="{EF2C97F0-5529-4DD4-86FF-901CCFD54460}" type="presParOf" srcId="{81B4AE29-3023-4D3A-89F1-CBAB9C518A6E}" destId="{FCCC2383-4B02-4062-96A9-810E362EAE05}" srcOrd="0" destOrd="0" presId="urn:microsoft.com/office/officeart/2005/8/layout/orgChart1"/>
    <dgm:cxn modelId="{8C3DE760-4753-4436-B9C6-8DE26B85869E}" type="presParOf" srcId="{81B4AE29-3023-4D3A-89F1-CBAB9C518A6E}" destId="{86432C79-8856-4A8D-A97F-B593E7A02427}" srcOrd="1" destOrd="0" presId="urn:microsoft.com/office/officeart/2005/8/layout/orgChart1"/>
    <dgm:cxn modelId="{99FC4740-0691-45AE-97BF-4976ACF79FF4}" type="presParOf" srcId="{5AEFA2E7-1345-4D2F-AECE-148477DF88F9}" destId="{8CD2C3FF-CA77-4070-9CC0-3ECCA7403361}" srcOrd="1" destOrd="0" presId="urn:microsoft.com/office/officeart/2005/8/layout/orgChart1"/>
    <dgm:cxn modelId="{01878B28-3E1C-496F-8AE9-91CA4219B1FC}" type="presParOf" srcId="{8CD2C3FF-CA77-4070-9CC0-3ECCA7403361}" destId="{7ED907B0-7F42-425B-BDDB-2A35520B4B24}" srcOrd="0" destOrd="0" presId="urn:microsoft.com/office/officeart/2005/8/layout/orgChart1"/>
    <dgm:cxn modelId="{B535A275-F1BA-4FBA-A5F8-9D79DF183634}" type="presParOf" srcId="{8CD2C3FF-CA77-4070-9CC0-3ECCA7403361}" destId="{F2355106-3B47-4DD1-844D-C02DFEDC1D70}" srcOrd="1" destOrd="0" presId="urn:microsoft.com/office/officeart/2005/8/layout/orgChart1"/>
    <dgm:cxn modelId="{FF6FC7D1-53BB-4EA0-944F-13710FB125F1}" type="presParOf" srcId="{F2355106-3B47-4DD1-844D-C02DFEDC1D70}" destId="{0060E46D-D386-4243-9165-CF68FC8523BB}" srcOrd="0" destOrd="0" presId="urn:microsoft.com/office/officeart/2005/8/layout/orgChart1"/>
    <dgm:cxn modelId="{7BDD9404-C101-4388-B267-C31E32ED1127}" type="presParOf" srcId="{0060E46D-D386-4243-9165-CF68FC8523BB}" destId="{0DD67897-9E30-44EF-A61F-701DD8D4CB5E}" srcOrd="0" destOrd="0" presId="urn:microsoft.com/office/officeart/2005/8/layout/orgChart1"/>
    <dgm:cxn modelId="{8A8028C0-BAEC-48CD-9393-1CF6FE214B5D}" type="presParOf" srcId="{0060E46D-D386-4243-9165-CF68FC8523BB}" destId="{FAF1757C-CA13-4804-87F1-2D082DE65A98}" srcOrd="1" destOrd="0" presId="urn:microsoft.com/office/officeart/2005/8/layout/orgChart1"/>
    <dgm:cxn modelId="{DAD31B74-7E88-4F1C-A2CA-EA4CDFF4F389}" type="presParOf" srcId="{F2355106-3B47-4DD1-844D-C02DFEDC1D70}" destId="{49FC3FE7-A28E-47A6-87E8-57EB8DD3F005}" srcOrd="1" destOrd="0" presId="urn:microsoft.com/office/officeart/2005/8/layout/orgChart1"/>
    <dgm:cxn modelId="{FFD02122-9D26-4EFC-9B4B-2416032D681E}" type="presParOf" srcId="{F2355106-3B47-4DD1-844D-C02DFEDC1D70}" destId="{01B26252-1243-489E-A429-BA7C53943F22}" srcOrd="2" destOrd="0" presId="urn:microsoft.com/office/officeart/2005/8/layout/orgChart1"/>
    <dgm:cxn modelId="{38A3C34E-F0FE-41ED-8AE8-84548D78E519}" type="presParOf" srcId="{8CD2C3FF-CA77-4070-9CC0-3ECCA7403361}" destId="{9664D4CE-4FA3-45DA-B464-6D3ABA4673C4}" srcOrd="2" destOrd="0" presId="urn:microsoft.com/office/officeart/2005/8/layout/orgChart1"/>
    <dgm:cxn modelId="{CD2A5E77-9E67-4833-B0F2-EEAEE25EBDEA}" type="presParOf" srcId="{8CD2C3FF-CA77-4070-9CC0-3ECCA7403361}" destId="{998FC115-6F58-42F8-822F-A670CCF19F9F}" srcOrd="3" destOrd="0" presId="urn:microsoft.com/office/officeart/2005/8/layout/orgChart1"/>
    <dgm:cxn modelId="{E559B6C3-92CF-4829-AEA9-751FB610D9F9}" type="presParOf" srcId="{998FC115-6F58-42F8-822F-A670CCF19F9F}" destId="{35606577-81B9-4A09-8727-77A6ECCA4988}" srcOrd="0" destOrd="0" presId="urn:microsoft.com/office/officeart/2005/8/layout/orgChart1"/>
    <dgm:cxn modelId="{83791A53-AED6-486D-8777-682E36949BB3}" type="presParOf" srcId="{35606577-81B9-4A09-8727-77A6ECCA4988}" destId="{F933317F-5EC5-46DE-A1E1-5253D2E5D0FD}" srcOrd="0" destOrd="0" presId="urn:microsoft.com/office/officeart/2005/8/layout/orgChart1"/>
    <dgm:cxn modelId="{AB353354-6C66-4069-BBCA-3702C8DEE65E}" type="presParOf" srcId="{35606577-81B9-4A09-8727-77A6ECCA4988}" destId="{413B2AB9-5F29-4E0D-B23B-80A3A24CFD4F}" srcOrd="1" destOrd="0" presId="urn:microsoft.com/office/officeart/2005/8/layout/orgChart1"/>
    <dgm:cxn modelId="{62F05B74-F919-4C3C-878B-D4AF0645448C}" type="presParOf" srcId="{998FC115-6F58-42F8-822F-A670CCF19F9F}" destId="{86107E96-B56E-49D8-89A6-45F4867803CC}" srcOrd="1" destOrd="0" presId="urn:microsoft.com/office/officeart/2005/8/layout/orgChart1"/>
    <dgm:cxn modelId="{C441731D-A286-445D-8638-5F809822F538}" type="presParOf" srcId="{998FC115-6F58-42F8-822F-A670CCF19F9F}" destId="{053A0EEA-5900-48CF-A92A-8A6E67BB715A}" srcOrd="2" destOrd="0" presId="urn:microsoft.com/office/officeart/2005/8/layout/orgChart1"/>
    <dgm:cxn modelId="{B85F9117-C1EA-4410-85DE-E2BD353D8933}" type="presParOf" srcId="{5AEFA2E7-1345-4D2F-AECE-148477DF88F9}" destId="{A6880098-92C3-40DA-9D44-2129E5FCA74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395888E7-12D4-4DD6-B582-46BB59EF4D14}" type="doc">
      <dgm:prSet loTypeId="urn:microsoft.com/office/officeart/2005/8/layout/b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E172560-FEFF-41F7-A01D-5791D618D5A0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tx1"/>
              </a:solidFill>
            </a:rPr>
            <a:t>Подготовка схемы расположения земельного участка</a:t>
          </a:r>
          <a:endParaRPr lang="ru-RU" sz="1600" dirty="0">
            <a:solidFill>
              <a:schemeClr val="tx1"/>
            </a:solidFill>
          </a:endParaRPr>
        </a:p>
      </dgm:t>
    </dgm:pt>
    <dgm:pt modelId="{7951B79F-6850-47AF-A5DE-3DC0CFA75F35}" type="parTrans" cxnId="{645782BB-74BB-4134-AB40-EE92500CEF6D}">
      <dgm:prSet/>
      <dgm:spPr/>
      <dgm:t>
        <a:bodyPr/>
        <a:lstStyle/>
        <a:p>
          <a:endParaRPr lang="ru-RU"/>
        </a:p>
      </dgm:t>
    </dgm:pt>
    <dgm:pt modelId="{84676704-C74D-42F9-B38D-8990F30D23CF}" type="sibTrans" cxnId="{645782BB-74BB-4134-AB40-EE92500CEF6D}">
      <dgm:prSet/>
      <dgm:spPr/>
      <dgm:t>
        <a:bodyPr/>
        <a:lstStyle/>
        <a:p>
          <a:endParaRPr lang="ru-RU"/>
        </a:p>
      </dgm:t>
    </dgm:pt>
    <dgm:pt modelId="{FB98636C-CF22-4D09-B385-E4DE156B37A7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tx1"/>
              </a:solidFill>
            </a:rPr>
            <a:t>Утверждение схемы расположения земельного участка</a:t>
          </a:r>
          <a:endParaRPr lang="ru-RU" sz="1600" dirty="0">
            <a:solidFill>
              <a:schemeClr val="tx1"/>
            </a:solidFill>
          </a:endParaRPr>
        </a:p>
      </dgm:t>
    </dgm:pt>
    <dgm:pt modelId="{8B2FE3DD-9275-4B65-B5A4-7664EE6F4205}" type="parTrans" cxnId="{AACB7F9D-5B4D-41E3-8331-065CC703863F}">
      <dgm:prSet/>
      <dgm:spPr/>
      <dgm:t>
        <a:bodyPr/>
        <a:lstStyle/>
        <a:p>
          <a:endParaRPr lang="ru-RU"/>
        </a:p>
      </dgm:t>
    </dgm:pt>
    <dgm:pt modelId="{42B7166A-D8DA-4714-ADDF-6684D4ECAFE1}" type="sibTrans" cxnId="{AACB7F9D-5B4D-41E3-8331-065CC703863F}">
      <dgm:prSet/>
      <dgm:spPr/>
      <dgm:t>
        <a:bodyPr/>
        <a:lstStyle/>
        <a:p>
          <a:endParaRPr lang="ru-RU"/>
        </a:p>
      </dgm:t>
    </dgm:pt>
    <dgm:pt modelId="{6F43FD6C-AF13-465D-A01B-5E6A0A9E238B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tx1"/>
              </a:solidFill>
            </a:rPr>
            <a:t>Обращение с заявлением о проведении аукциона</a:t>
          </a:r>
          <a:endParaRPr lang="ru-RU" sz="1600" dirty="0">
            <a:solidFill>
              <a:schemeClr val="tx1"/>
            </a:solidFill>
          </a:endParaRPr>
        </a:p>
      </dgm:t>
    </dgm:pt>
    <dgm:pt modelId="{C0B588AC-907A-431C-AF20-2F0F8A209FC5}" type="parTrans" cxnId="{3CDB2798-47FE-4A9F-BEA6-22B7BC8C93F4}">
      <dgm:prSet/>
      <dgm:spPr/>
      <dgm:t>
        <a:bodyPr/>
        <a:lstStyle/>
        <a:p>
          <a:endParaRPr lang="ru-RU"/>
        </a:p>
      </dgm:t>
    </dgm:pt>
    <dgm:pt modelId="{DB764DB0-FD70-4D2D-AB46-62E2DA975E3B}" type="sibTrans" cxnId="{3CDB2798-47FE-4A9F-BEA6-22B7BC8C93F4}">
      <dgm:prSet/>
      <dgm:spPr/>
      <dgm:t>
        <a:bodyPr/>
        <a:lstStyle/>
        <a:p>
          <a:endParaRPr lang="ru-RU"/>
        </a:p>
      </dgm:t>
    </dgm:pt>
    <dgm:pt modelId="{4237A2A9-B49A-42A3-B587-E8BEA3A9F21A}">
      <dgm:prSet custT="1"/>
      <dgm:spPr/>
      <dgm:t>
        <a:bodyPr/>
        <a:lstStyle/>
        <a:p>
          <a:r>
            <a:rPr lang="ru-RU" sz="1600" dirty="0" smtClean="0">
              <a:solidFill>
                <a:schemeClr val="tx1"/>
              </a:solidFill>
            </a:rPr>
            <a:t>Постановка земельного участка на государственный кадастровый учет</a:t>
          </a:r>
          <a:endParaRPr lang="ru-RU" sz="1600" dirty="0">
            <a:solidFill>
              <a:schemeClr val="tx1"/>
            </a:solidFill>
          </a:endParaRPr>
        </a:p>
      </dgm:t>
    </dgm:pt>
    <dgm:pt modelId="{42313B5A-CEB6-45FF-9DE1-3E23EBAC75FF}" type="parTrans" cxnId="{2A5C0772-719C-49E0-9081-8413E69A8E04}">
      <dgm:prSet/>
      <dgm:spPr/>
      <dgm:t>
        <a:bodyPr/>
        <a:lstStyle/>
        <a:p>
          <a:endParaRPr lang="ru-RU"/>
        </a:p>
      </dgm:t>
    </dgm:pt>
    <dgm:pt modelId="{9449B035-1367-408E-BEAA-20D38D1C385B}" type="sibTrans" cxnId="{2A5C0772-719C-49E0-9081-8413E69A8E04}">
      <dgm:prSet/>
      <dgm:spPr/>
      <dgm:t>
        <a:bodyPr/>
        <a:lstStyle/>
        <a:p>
          <a:endParaRPr lang="ru-RU"/>
        </a:p>
      </dgm:t>
    </dgm:pt>
    <dgm:pt modelId="{B4805EB7-6C94-4ACF-9376-15CF5FF91EEA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tx1"/>
              </a:solidFill>
            </a:rPr>
            <a:t>Получение технических условий подключения объектов к сетям (при необходимости)</a:t>
          </a:r>
          <a:endParaRPr lang="ru-RU" sz="1600" dirty="0">
            <a:solidFill>
              <a:schemeClr val="tx1"/>
            </a:solidFill>
          </a:endParaRPr>
        </a:p>
      </dgm:t>
    </dgm:pt>
    <dgm:pt modelId="{0FF34E9A-A946-4E24-B51B-B6DDAC8241CF}" type="parTrans" cxnId="{260EB6A3-CB82-499F-8CA6-131EB05A090F}">
      <dgm:prSet/>
      <dgm:spPr/>
      <dgm:t>
        <a:bodyPr/>
        <a:lstStyle/>
        <a:p>
          <a:endParaRPr lang="ru-RU"/>
        </a:p>
      </dgm:t>
    </dgm:pt>
    <dgm:pt modelId="{EC80D69B-401C-47E4-BD02-B007B5D3D916}" type="sibTrans" cxnId="{260EB6A3-CB82-499F-8CA6-131EB05A090F}">
      <dgm:prSet/>
      <dgm:spPr/>
      <dgm:t>
        <a:bodyPr/>
        <a:lstStyle/>
        <a:p>
          <a:endParaRPr lang="ru-RU"/>
        </a:p>
      </dgm:t>
    </dgm:pt>
    <dgm:pt modelId="{8BF83F73-9E60-4564-B41F-B104EA715761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tx1"/>
              </a:solidFill>
            </a:rPr>
            <a:t>Проведение аукциона</a:t>
          </a:r>
          <a:endParaRPr lang="ru-RU" sz="1600" dirty="0">
            <a:solidFill>
              <a:schemeClr val="tx1"/>
            </a:solidFill>
          </a:endParaRPr>
        </a:p>
      </dgm:t>
    </dgm:pt>
    <dgm:pt modelId="{F8959BE1-DBE6-443B-B8C9-F3D5F5A34991}" type="parTrans" cxnId="{AC45F386-88A8-4FE7-9765-D0C1DAC9F2C1}">
      <dgm:prSet/>
      <dgm:spPr/>
      <dgm:t>
        <a:bodyPr/>
        <a:lstStyle/>
        <a:p>
          <a:endParaRPr lang="ru-RU"/>
        </a:p>
      </dgm:t>
    </dgm:pt>
    <dgm:pt modelId="{96ADCBB2-8CC5-4A62-A037-692BCFD8211B}" type="sibTrans" cxnId="{AC45F386-88A8-4FE7-9765-D0C1DAC9F2C1}">
      <dgm:prSet/>
      <dgm:spPr/>
      <dgm:t>
        <a:bodyPr/>
        <a:lstStyle/>
        <a:p>
          <a:endParaRPr lang="ru-RU"/>
        </a:p>
      </dgm:t>
    </dgm:pt>
    <dgm:pt modelId="{D7C7770B-2376-49EF-A377-45579AA061F2}" type="pres">
      <dgm:prSet presAssocID="{395888E7-12D4-4DD6-B582-46BB59EF4D1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4AFA224-BC03-49C6-A94A-828EA6997C10}" type="pres">
      <dgm:prSet presAssocID="{2E172560-FEFF-41F7-A01D-5791D618D5A0}" presName="node" presStyleLbl="node1" presStyleIdx="0" presStyleCnt="6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ru-RU"/>
        </a:p>
      </dgm:t>
    </dgm:pt>
    <dgm:pt modelId="{C572807C-5B47-4581-8113-FDBF20C6B4B6}" type="pres">
      <dgm:prSet presAssocID="{84676704-C74D-42F9-B38D-8990F30D23CF}" presName="sibTrans" presStyleLbl="sibTrans1D1" presStyleIdx="0" presStyleCnt="5"/>
      <dgm:spPr/>
      <dgm:t>
        <a:bodyPr/>
        <a:lstStyle/>
        <a:p>
          <a:endParaRPr lang="ru-RU"/>
        </a:p>
      </dgm:t>
    </dgm:pt>
    <dgm:pt modelId="{585E7F1D-5FE0-4E0C-B210-DB328BBFD1A9}" type="pres">
      <dgm:prSet presAssocID="{84676704-C74D-42F9-B38D-8990F30D23CF}" presName="connectorText" presStyleLbl="sibTrans1D1" presStyleIdx="0" presStyleCnt="5"/>
      <dgm:spPr/>
      <dgm:t>
        <a:bodyPr/>
        <a:lstStyle/>
        <a:p>
          <a:endParaRPr lang="ru-RU"/>
        </a:p>
      </dgm:t>
    </dgm:pt>
    <dgm:pt modelId="{897163D5-9612-4A63-AD44-6697DE92BB6D}" type="pres">
      <dgm:prSet presAssocID="{FB98636C-CF22-4D09-B385-E4DE156B37A7}" presName="node" presStyleLbl="node1" presStyleIdx="1" presStyleCnt="6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ru-RU"/>
        </a:p>
      </dgm:t>
    </dgm:pt>
    <dgm:pt modelId="{5556AAF7-EB39-485C-8998-0AEC7A25BAF4}" type="pres">
      <dgm:prSet presAssocID="{42B7166A-D8DA-4714-ADDF-6684D4ECAFE1}" presName="sibTrans" presStyleLbl="sibTrans1D1" presStyleIdx="1" presStyleCnt="5"/>
      <dgm:spPr/>
      <dgm:t>
        <a:bodyPr/>
        <a:lstStyle/>
        <a:p>
          <a:endParaRPr lang="ru-RU"/>
        </a:p>
      </dgm:t>
    </dgm:pt>
    <dgm:pt modelId="{8E57F9CF-CE7E-4849-8A55-F260F6E62D29}" type="pres">
      <dgm:prSet presAssocID="{42B7166A-D8DA-4714-ADDF-6684D4ECAFE1}" presName="connectorText" presStyleLbl="sibTrans1D1" presStyleIdx="1" presStyleCnt="5"/>
      <dgm:spPr/>
      <dgm:t>
        <a:bodyPr/>
        <a:lstStyle/>
        <a:p>
          <a:endParaRPr lang="ru-RU"/>
        </a:p>
      </dgm:t>
    </dgm:pt>
    <dgm:pt modelId="{BF67EA9C-0AE0-4884-BFDD-2D80A286AA3D}" type="pres">
      <dgm:prSet presAssocID="{4237A2A9-B49A-42A3-B587-E8BEA3A9F21A}" presName="node" presStyleLbl="node1" presStyleIdx="2" presStyleCnt="6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ru-RU"/>
        </a:p>
      </dgm:t>
    </dgm:pt>
    <dgm:pt modelId="{791270A4-C4E6-4969-A32A-1954D07C8156}" type="pres">
      <dgm:prSet presAssocID="{9449B035-1367-408E-BEAA-20D38D1C385B}" presName="sibTrans" presStyleLbl="sibTrans1D1" presStyleIdx="2" presStyleCnt="5"/>
      <dgm:spPr/>
      <dgm:t>
        <a:bodyPr/>
        <a:lstStyle/>
        <a:p>
          <a:endParaRPr lang="ru-RU"/>
        </a:p>
      </dgm:t>
    </dgm:pt>
    <dgm:pt modelId="{18457C70-D0FF-4A16-826D-976B158B881C}" type="pres">
      <dgm:prSet presAssocID="{9449B035-1367-408E-BEAA-20D38D1C385B}" presName="connectorText" presStyleLbl="sibTrans1D1" presStyleIdx="2" presStyleCnt="5"/>
      <dgm:spPr/>
      <dgm:t>
        <a:bodyPr/>
        <a:lstStyle/>
        <a:p>
          <a:endParaRPr lang="ru-RU"/>
        </a:p>
      </dgm:t>
    </dgm:pt>
    <dgm:pt modelId="{6F5FA2B7-C0A3-4C50-B8E3-5874E9C5402D}" type="pres">
      <dgm:prSet presAssocID="{6F43FD6C-AF13-465D-A01B-5E6A0A9E238B}" presName="node" presStyleLbl="node1" presStyleIdx="3" presStyleCnt="6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ru-RU"/>
        </a:p>
      </dgm:t>
    </dgm:pt>
    <dgm:pt modelId="{9F910970-B97C-41AB-825B-B255E48345D9}" type="pres">
      <dgm:prSet presAssocID="{DB764DB0-FD70-4D2D-AB46-62E2DA975E3B}" presName="sibTrans" presStyleLbl="sibTrans1D1" presStyleIdx="3" presStyleCnt="5"/>
      <dgm:spPr/>
      <dgm:t>
        <a:bodyPr/>
        <a:lstStyle/>
        <a:p>
          <a:endParaRPr lang="ru-RU"/>
        </a:p>
      </dgm:t>
    </dgm:pt>
    <dgm:pt modelId="{8CF69B7B-E132-456D-B16B-86D30326EB2A}" type="pres">
      <dgm:prSet presAssocID="{DB764DB0-FD70-4D2D-AB46-62E2DA975E3B}" presName="connectorText" presStyleLbl="sibTrans1D1" presStyleIdx="3" presStyleCnt="5"/>
      <dgm:spPr/>
      <dgm:t>
        <a:bodyPr/>
        <a:lstStyle/>
        <a:p>
          <a:endParaRPr lang="ru-RU"/>
        </a:p>
      </dgm:t>
    </dgm:pt>
    <dgm:pt modelId="{BF50D5FB-4AD6-42BB-BB30-DC2B3A5E1138}" type="pres">
      <dgm:prSet presAssocID="{B4805EB7-6C94-4ACF-9376-15CF5FF91EEA}" presName="node" presStyleLbl="node1" presStyleIdx="4" presStyleCnt="6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ru-RU"/>
        </a:p>
      </dgm:t>
    </dgm:pt>
    <dgm:pt modelId="{5D8356C3-A6AC-4AB8-B464-082A908A78E9}" type="pres">
      <dgm:prSet presAssocID="{EC80D69B-401C-47E4-BD02-B007B5D3D916}" presName="sibTrans" presStyleLbl="sibTrans1D1" presStyleIdx="4" presStyleCnt="5"/>
      <dgm:spPr/>
      <dgm:t>
        <a:bodyPr/>
        <a:lstStyle/>
        <a:p>
          <a:endParaRPr lang="ru-RU"/>
        </a:p>
      </dgm:t>
    </dgm:pt>
    <dgm:pt modelId="{15F8ED72-7AFF-43F7-B5C1-A6BD922D8F94}" type="pres">
      <dgm:prSet presAssocID="{EC80D69B-401C-47E4-BD02-B007B5D3D916}" presName="connectorText" presStyleLbl="sibTrans1D1" presStyleIdx="4" presStyleCnt="5"/>
      <dgm:spPr/>
      <dgm:t>
        <a:bodyPr/>
        <a:lstStyle/>
        <a:p>
          <a:endParaRPr lang="ru-RU"/>
        </a:p>
      </dgm:t>
    </dgm:pt>
    <dgm:pt modelId="{F7A5B363-633E-4FA0-957A-F18C19887912}" type="pres">
      <dgm:prSet presAssocID="{8BF83F73-9E60-4564-B41F-B104EA715761}" presName="node" presStyleLbl="node1" presStyleIdx="5" presStyleCnt="6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ru-RU"/>
        </a:p>
      </dgm:t>
    </dgm:pt>
  </dgm:ptLst>
  <dgm:cxnLst>
    <dgm:cxn modelId="{FF6FEE1D-41D5-4BB9-9268-2FA6EBD0AD7A}" type="presOf" srcId="{2E172560-FEFF-41F7-A01D-5791D618D5A0}" destId="{34AFA224-BC03-49C6-A94A-828EA6997C10}" srcOrd="0" destOrd="0" presId="urn:microsoft.com/office/officeart/2005/8/layout/bProcess3"/>
    <dgm:cxn modelId="{5C5A96A8-8707-4FA6-A52A-494666911B6D}" type="presOf" srcId="{6F43FD6C-AF13-465D-A01B-5E6A0A9E238B}" destId="{6F5FA2B7-C0A3-4C50-B8E3-5874E9C5402D}" srcOrd="0" destOrd="0" presId="urn:microsoft.com/office/officeart/2005/8/layout/bProcess3"/>
    <dgm:cxn modelId="{099BB2AA-F8B7-4E1B-A793-076AD994779B}" type="presOf" srcId="{84676704-C74D-42F9-B38D-8990F30D23CF}" destId="{585E7F1D-5FE0-4E0C-B210-DB328BBFD1A9}" srcOrd="1" destOrd="0" presId="urn:microsoft.com/office/officeart/2005/8/layout/bProcess3"/>
    <dgm:cxn modelId="{12780E03-DA32-4470-9AD4-082F6B21CC5A}" type="presOf" srcId="{9449B035-1367-408E-BEAA-20D38D1C385B}" destId="{791270A4-C4E6-4969-A32A-1954D07C8156}" srcOrd="0" destOrd="0" presId="urn:microsoft.com/office/officeart/2005/8/layout/bProcess3"/>
    <dgm:cxn modelId="{3459D8D4-1D42-4B3D-A643-DE3FF411C5FB}" type="presOf" srcId="{EC80D69B-401C-47E4-BD02-B007B5D3D916}" destId="{5D8356C3-A6AC-4AB8-B464-082A908A78E9}" srcOrd="0" destOrd="0" presId="urn:microsoft.com/office/officeart/2005/8/layout/bProcess3"/>
    <dgm:cxn modelId="{2A5C0772-719C-49E0-9081-8413E69A8E04}" srcId="{395888E7-12D4-4DD6-B582-46BB59EF4D14}" destId="{4237A2A9-B49A-42A3-B587-E8BEA3A9F21A}" srcOrd="2" destOrd="0" parTransId="{42313B5A-CEB6-45FF-9DE1-3E23EBAC75FF}" sibTransId="{9449B035-1367-408E-BEAA-20D38D1C385B}"/>
    <dgm:cxn modelId="{AACB7F9D-5B4D-41E3-8331-065CC703863F}" srcId="{395888E7-12D4-4DD6-B582-46BB59EF4D14}" destId="{FB98636C-CF22-4D09-B385-E4DE156B37A7}" srcOrd="1" destOrd="0" parTransId="{8B2FE3DD-9275-4B65-B5A4-7664EE6F4205}" sibTransId="{42B7166A-D8DA-4714-ADDF-6684D4ECAFE1}"/>
    <dgm:cxn modelId="{C49BA2AE-1D11-4361-855A-6A731A9853C4}" type="presOf" srcId="{42B7166A-D8DA-4714-ADDF-6684D4ECAFE1}" destId="{5556AAF7-EB39-485C-8998-0AEC7A25BAF4}" srcOrd="0" destOrd="0" presId="urn:microsoft.com/office/officeart/2005/8/layout/bProcess3"/>
    <dgm:cxn modelId="{260EB6A3-CB82-499F-8CA6-131EB05A090F}" srcId="{395888E7-12D4-4DD6-B582-46BB59EF4D14}" destId="{B4805EB7-6C94-4ACF-9376-15CF5FF91EEA}" srcOrd="4" destOrd="0" parTransId="{0FF34E9A-A946-4E24-B51B-B6DDAC8241CF}" sibTransId="{EC80D69B-401C-47E4-BD02-B007B5D3D916}"/>
    <dgm:cxn modelId="{8008130B-83CA-4FE5-B60A-16288AA881ED}" type="presOf" srcId="{9449B035-1367-408E-BEAA-20D38D1C385B}" destId="{18457C70-D0FF-4A16-826D-976B158B881C}" srcOrd="1" destOrd="0" presId="urn:microsoft.com/office/officeart/2005/8/layout/bProcess3"/>
    <dgm:cxn modelId="{6FFABE54-3277-4CF7-98DB-D41D547F9D59}" type="presOf" srcId="{395888E7-12D4-4DD6-B582-46BB59EF4D14}" destId="{D7C7770B-2376-49EF-A377-45579AA061F2}" srcOrd="0" destOrd="0" presId="urn:microsoft.com/office/officeart/2005/8/layout/bProcess3"/>
    <dgm:cxn modelId="{2CBA3DEC-F42E-4B0B-AC32-4108C5F096A9}" type="presOf" srcId="{42B7166A-D8DA-4714-ADDF-6684D4ECAFE1}" destId="{8E57F9CF-CE7E-4849-8A55-F260F6E62D29}" srcOrd="1" destOrd="0" presId="urn:microsoft.com/office/officeart/2005/8/layout/bProcess3"/>
    <dgm:cxn modelId="{645782BB-74BB-4134-AB40-EE92500CEF6D}" srcId="{395888E7-12D4-4DD6-B582-46BB59EF4D14}" destId="{2E172560-FEFF-41F7-A01D-5791D618D5A0}" srcOrd="0" destOrd="0" parTransId="{7951B79F-6850-47AF-A5DE-3DC0CFA75F35}" sibTransId="{84676704-C74D-42F9-B38D-8990F30D23CF}"/>
    <dgm:cxn modelId="{4E14C4BA-DBA6-4C8D-82AE-BE9735AEAEE7}" type="presOf" srcId="{84676704-C74D-42F9-B38D-8990F30D23CF}" destId="{C572807C-5B47-4581-8113-FDBF20C6B4B6}" srcOrd="0" destOrd="0" presId="urn:microsoft.com/office/officeart/2005/8/layout/bProcess3"/>
    <dgm:cxn modelId="{2EEC54BA-9A55-44CB-8225-CF5EC862EC7E}" type="presOf" srcId="{8BF83F73-9E60-4564-B41F-B104EA715761}" destId="{F7A5B363-633E-4FA0-957A-F18C19887912}" srcOrd="0" destOrd="0" presId="urn:microsoft.com/office/officeart/2005/8/layout/bProcess3"/>
    <dgm:cxn modelId="{087C4B20-3888-4E00-9ED5-285432203DC7}" type="presOf" srcId="{DB764DB0-FD70-4D2D-AB46-62E2DA975E3B}" destId="{9F910970-B97C-41AB-825B-B255E48345D9}" srcOrd="0" destOrd="0" presId="urn:microsoft.com/office/officeart/2005/8/layout/bProcess3"/>
    <dgm:cxn modelId="{F94A8EDC-00C6-4BE0-9656-FD21A8D33677}" type="presOf" srcId="{DB764DB0-FD70-4D2D-AB46-62E2DA975E3B}" destId="{8CF69B7B-E132-456D-B16B-86D30326EB2A}" srcOrd="1" destOrd="0" presId="urn:microsoft.com/office/officeart/2005/8/layout/bProcess3"/>
    <dgm:cxn modelId="{1EC2E8FE-A9B4-410B-8B19-ED8DED18033B}" type="presOf" srcId="{4237A2A9-B49A-42A3-B587-E8BEA3A9F21A}" destId="{BF67EA9C-0AE0-4884-BFDD-2D80A286AA3D}" srcOrd="0" destOrd="0" presId="urn:microsoft.com/office/officeart/2005/8/layout/bProcess3"/>
    <dgm:cxn modelId="{7AFDD5D3-5E8F-4F5B-B2F3-C2A05DBF8590}" type="presOf" srcId="{FB98636C-CF22-4D09-B385-E4DE156B37A7}" destId="{897163D5-9612-4A63-AD44-6697DE92BB6D}" srcOrd="0" destOrd="0" presId="urn:microsoft.com/office/officeart/2005/8/layout/bProcess3"/>
    <dgm:cxn modelId="{3CDB2798-47FE-4A9F-BEA6-22B7BC8C93F4}" srcId="{395888E7-12D4-4DD6-B582-46BB59EF4D14}" destId="{6F43FD6C-AF13-465D-A01B-5E6A0A9E238B}" srcOrd="3" destOrd="0" parTransId="{C0B588AC-907A-431C-AF20-2F0F8A209FC5}" sibTransId="{DB764DB0-FD70-4D2D-AB46-62E2DA975E3B}"/>
    <dgm:cxn modelId="{8108FC13-10E5-4EDC-93A6-0455131A5B94}" type="presOf" srcId="{EC80D69B-401C-47E4-BD02-B007B5D3D916}" destId="{15F8ED72-7AFF-43F7-B5C1-A6BD922D8F94}" srcOrd="1" destOrd="0" presId="urn:microsoft.com/office/officeart/2005/8/layout/bProcess3"/>
    <dgm:cxn modelId="{AC45F386-88A8-4FE7-9765-D0C1DAC9F2C1}" srcId="{395888E7-12D4-4DD6-B582-46BB59EF4D14}" destId="{8BF83F73-9E60-4564-B41F-B104EA715761}" srcOrd="5" destOrd="0" parTransId="{F8959BE1-DBE6-443B-B8C9-F3D5F5A34991}" sibTransId="{96ADCBB2-8CC5-4A62-A037-692BCFD8211B}"/>
    <dgm:cxn modelId="{A9D1F53D-6251-4487-B6F7-023DC0AE64AC}" type="presOf" srcId="{B4805EB7-6C94-4ACF-9376-15CF5FF91EEA}" destId="{BF50D5FB-4AD6-42BB-BB30-DC2B3A5E1138}" srcOrd="0" destOrd="0" presId="urn:microsoft.com/office/officeart/2005/8/layout/bProcess3"/>
    <dgm:cxn modelId="{D5578C26-D471-4C62-8607-DF70FE27B317}" type="presParOf" srcId="{D7C7770B-2376-49EF-A377-45579AA061F2}" destId="{34AFA224-BC03-49C6-A94A-828EA6997C10}" srcOrd="0" destOrd="0" presId="urn:microsoft.com/office/officeart/2005/8/layout/bProcess3"/>
    <dgm:cxn modelId="{3D4132D2-BAB6-4C31-99C8-87EA3A18AEAA}" type="presParOf" srcId="{D7C7770B-2376-49EF-A377-45579AA061F2}" destId="{C572807C-5B47-4581-8113-FDBF20C6B4B6}" srcOrd="1" destOrd="0" presId="urn:microsoft.com/office/officeart/2005/8/layout/bProcess3"/>
    <dgm:cxn modelId="{A72C2124-85BF-41D5-930C-2D512B1B5E8B}" type="presParOf" srcId="{C572807C-5B47-4581-8113-FDBF20C6B4B6}" destId="{585E7F1D-5FE0-4E0C-B210-DB328BBFD1A9}" srcOrd="0" destOrd="0" presId="urn:microsoft.com/office/officeart/2005/8/layout/bProcess3"/>
    <dgm:cxn modelId="{CA369BED-49C7-436A-91CD-EAC91E3F10E0}" type="presParOf" srcId="{D7C7770B-2376-49EF-A377-45579AA061F2}" destId="{897163D5-9612-4A63-AD44-6697DE92BB6D}" srcOrd="2" destOrd="0" presId="urn:microsoft.com/office/officeart/2005/8/layout/bProcess3"/>
    <dgm:cxn modelId="{25D243A7-DB5F-41C3-9322-E6EDEE9D9882}" type="presParOf" srcId="{D7C7770B-2376-49EF-A377-45579AA061F2}" destId="{5556AAF7-EB39-485C-8998-0AEC7A25BAF4}" srcOrd="3" destOrd="0" presId="urn:microsoft.com/office/officeart/2005/8/layout/bProcess3"/>
    <dgm:cxn modelId="{EED0E570-C840-49C5-AE3F-117DD6DBAD65}" type="presParOf" srcId="{5556AAF7-EB39-485C-8998-0AEC7A25BAF4}" destId="{8E57F9CF-CE7E-4849-8A55-F260F6E62D29}" srcOrd="0" destOrd="0" presId="urn:microsoft.com/office/officeart/2005/8/layout/bProcess3"/>
    <dgm:cxn modelId="{7194AC6C-C182-4094-A20B-6DB8E220E492}" type="presParOf" srcId="{D7C7770B-2376-49EF-A377-45579AA061F2}" destId="{BF67EA9C-0AE0-4884-BFDD-2D80A286AA3D}" srcOrd="4" destOrd="0" presId="urn:microsoft.com/office/officeart/2005/8/layout/bProcess3"/>
    <dgm:cxn modelId="{1791BE04-058E-4824-A7E9-6EA44ABE194E}" type="presParOf" srcId="{D7C7770B-2376-49EF-A377-45579AA061F2}" destId="{791270A4-C4E6-4969-A32A-1954D07C8156}" srcOrd="5" destOrd="0" presId="urn:microsoft.com/office/officeart/2005/8/layout/bProcess3"/>
    <dgm:cxn modelId="{8A03F8C7-7B15-4605-9B0E-60CBA614B42F}" type="presParOf" srcId="{791270A4-C4E6-4969-A32A-1954D07C8156}" destId="{18457C70-D0FF-4A16-826D-976B158B881C}" srcOrd="0" destOrd="0" presId="urn:microsoft.com/office/officeart/2005/8/layout/bProcess3"/>
    <dgm:cxn modelId="{C4746632-D0C7-4981-B9CB-092F25FF62DC}" type="presParOf" srcId="{D7C7770B-2376-49EF-A377-45579AA061F2}" destId="{6F5FA2B7-C0A3-4C50-B8E3-5874E9C5402D}" srcOrd="6" destOrd="0" presId="urn:microsoft.com/office/officeart/2005/8/layout/bProcess3"/>
    <dgm:cxn modelId="{913096AF-BFBC-4452-AC3A-91795E0A6A21}" type="presParOf" srcId="{D7C7770B-2376-49EF-A377-45579AA061F2}" destId="{9F910970-B97C-41AB-825B-B255E48345D9}" srcOrd="7" destOrd="0" presId="urn:microsoft.com/office/officeart/2005/8/layout/bProcess3"/>
    <dgm:cxn modelId="{6CD518DE-7E22-4349-93C9-105B721B49CC}" type="presParOf" srcId="{9F910970-B97C-41AB-825B-B255E48345D9}" destId="{8CF69B7B-E132-456D-B16B-86D30326EB2A}" srcOrd="0" destOrd="0" presId="urn:microsoft.com/office/officeart/2005/8/layout/bProcess3"/>
    <dgm:cxn modelId="{87283048-03BD-45A1-B9F7-BDAD723152C5}" type="presParOf" srcId="{D7C7770B-2376-49EF-A377-45579AA061F2}" destId="{BF50D5FB-4AD6-42BB-BB30-DC2B3A5E1138}" srcOrd="8" destOrd="0" presId="urn:microsoft.com/office/officeart/2005/8/layout/bProcess3"/>
    <dgm:cxn modelId="{307DB758-0571-480A-9A78-795FA335E2BF}" type="presParOf" srcId="{D7C7770B-2376-49EF-A377-45579AA061F2}" destId="{5D8356C3-A6AC-4AB8-B464-082A908A78E9}" srcOrd="9" destOrd="0" presId="urn:microsoft.com/office/officeart/2005/8/layout/bProcess3"/>
    <dgm:cxn modelId="{3436F4EB-F1A2-4376-90C7-BC0764FA5BE2}" type="presParOf" srcId="{5D8356C3-A6AC-4AB8-B464-082A908A78E9}" destId="{15F8ED72-7AFF-43F7-B5C1-A6BD922D8F94}" srcOrd="0" destOrd="0" presId="urn:microsoft.com/office/officeart/2005/8/layout/bProcess3"/>
    <dgm:cxn modelId="{B7D6B852-ED8E-4E34-9872-3CD15E6124FD}" type="presParOf" srcId="{D7C7770B-2376-49EF-A377-45579AA061F2}" destId="{F7A5B363-633E-4FA0-957A-F18C19887912}" srcOrd="10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8FF95ED7-5A57-478E-A7BA-FD0A60B4EC70}" type="doc">
      <dgm:prSet loTypeId="urn:microsoft.com/office/officeart/2005/8/layout/lProcess1" loCatId="process" qsTypeId="urn:microsoft.com/office/officeart/2005/8/quickstyle/simple5" qsCatId="simple" csTypeId="urn:microsoft.com/office/officeart/2005/8/colors/accent1_2#4" csCatId="accent1" phldr="1"/>
      <dgm:spPr/>
      <dgm:t>
        <a:bodyPr/>
        <a:lstStyle/>
        <a:p>
          <a:endParaRPr lang="ru-RU"/>
        </a:p>
      </dgm:t>
    </dgm:pt>
    <dgm:pt modelId="{4A7AC731-3236-4145-BC5B-C0355EAA51F8}">
      <dgm:prSet phldrT="[Текст]" custT="1"/>
      <dgm:spPr>
        <a:solidFill>
          <a:schemeClr val="accent1">
            <a:lumMod val="40000"/>
            <a:lumOff val="60000"/>
            <a:alpha val="9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 земельный участок не зарегистрировано право государственной или муниципальной собственности, за исключением случаев, установленных законодательством</a:t>
          </a:r>
          <a:endParaRPr lang="ru-RU" sz="14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79E2D16E-89F3-4543-B16F-C654D0D82868}" type="parTrans" cxnId="{ABAD800E-58C0-4583-9F86-216DE3F5A967}">
      <dgm:prSet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pPr algn="just"/>
          <a:endParaRPr lang="ru-RU" sz="1800">
            <a:solidFill>
              <a:schemeClr val="tx2">
                <a:lumMod val="75000"/>
              </a:schemeClr>
            </a:solidFill>
            <a:latin typeface="Arial Narrow" pitchFamily="34" charset="0"/>
          </a:endParaRPr>
        </a:p>
      </dgm:t>
    </dgm:pt>
    <dgm:pt modelId="{151FE6F8-7E1A-4140-B1B9-530CDA0AF71A}" type="sibTrans" cxnId="{ABAD800E-58C0-4583-9F86-216DE3F5A967}">
      <dgm:prSet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pPr algn="just"/>
          <a:endParaRPr lang="ru-RU" sz="1800">
            <a:solidFill>
              <a:schemeClr val="tx2">
                <a:lumMod val="75000"/>
              </a:schemeClr>
            </a:solidFill>
            <a:latin typeface="Arial Narrow" pitchFamily="34" charset="0"/>
          </a:endParaRPr>
        </a:p>
      </dgm:t>
    </dgm:pt>
    <dgm:pt modelId="{DE44B791-9560-484A-B6B7-923D1CA2A343}">
      <dgm:prSet phldrT="[Текст]" custT="1"/>
      <dgm:spPr>
        <a:solidFill>
          <a:schemeClr val="accent1">
            <a:lumMod val="40000"/>
            <a:lumOff val="60000"/>
            <a:alpha val="9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не определены предельные параметры разрешенного строительства, реконструкции</a:t>
          </a:r>
        </a:p>
      </dgm:t>
    </dgm:pt>
    <dgm:pt modelId="{EEA7D786-7B51-41D5-A1DC-A599F688E46F}" type="parTrans" cxnId="{939AF0A4-52E6-43B5-858B-22D48265D3BE}">
      <dgm:prSet/>
      <dgm:spPr/>
      <dgm:t>
        <a:bodyPr/>
        <a:lstStyle/>
        <a:p>
          <a:pPr algn="just"/>
          <a:endParaRPr lang="ru-RU" sz="1800">
            <a:solidFill>
              <a:schemeClr val="tx2">
                <a:lumMod val="75000"/>
              </a:schemeClr>
            </a:solidFill>
            <a:latin typeface="Arial Narrow" pitchFamily="34" charset="0"/>
          </a:endParaRPr>
        </a:p>
      </dgm:t>
    </dgm:pt>
    <dgm:pt modelId="{5AF2CA95-728F-48BD-A6EA-A3B764D7283F}" type="sibTrans" cxnId="{939AF0A4-52E6-43B5-858B-22D48265D3BE}">
      <dgm:prSet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pPr algn="just"/>
          <a:endParaRPr lang="ru-RU" sz="1800">
            <a:solidFill>
              <a:schemeClr val="tx2">
                <a:lumMod val="75000"/>
              </a:schemeClr>
            </a:solidFill>
            <a:latin typeface="Arial Narrow" pitchFamily="34" charset="0"/>
          </a:endParaRPr>
        </a:p>
      </dgm:t>
    </dgm:pt>
    <dgm:pt modelId="{F07F2291-C65C-4308-B818-9C13B449BFBE}">
      <dgm:prSet phldrT="[Текст]" custT="1"/>
      <dgm:spPr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земельный участок не отнесен к определенной категории земель</a:t>
          </a:r>
        </a:p>
      </dgm:t>
    </dgm:pt>
    <dgm:pt modelId="{14339FB7-2412-41E4-AF94-CF118115D601}" type="parTrans" cxnId="{26E5C08A-00EB-4762-9DC5-665BB0E17293}">
      <dgm:prSet/>
      <dgm:spPr/>
      <dgm:t>
        <a:bodyPr/>
        <a:lstStyle/>
        <a:p>
          <a:pPr algn="just"/>
          <a:endParaRPr lang="ru-RU" sz="1800">
            <a:solidFill>
              <a:schemeClr val="tx2">
                <a:lumMod val="75000"/>
              </a:schemeClr>
            </a:solidFill>
            <a:latin typeface="Arial Narrow" pitchFamily="34" charset="0"/>
          </a:endParaRPr>
        </a:p>
      </dgm:t>
    </dgm:pt>
    <dgm:pt modelId="{EBD313A0-0414-4DC0-8670-702917ED7936}" type="sibTrans" cxnId="{26E5C08A-00EB-4762-9DC5-665BB0E17293}">
      <dgm:prSet/>
      <dgm:spPr/>
      <dgm:t>
        <a:bodyPr/>
        <a:lstStyle/>
        <a:p>
          <a:pPr algn="just"/>
          <a:endParaRPr lang="ru-RU" sz="1800">
            <a:solidFill>
              <a:schemeClr val="tx2">
                <a:lumMod val="75000"/>
              </a:schemeClr>
            </a:solidFill>
            <a:latin typeface="Arial Narrow" pitchFamily="34" charset="0"/>
          </a:endParaRPr>
        </a:p>
      </dgm:t>
    </dgm:pt>
    <dgm:pt modelId="{0E8BFB9C-19CA-4CAC-81BF-03BA1C162A7A}">
      <dgm:prSet phldrT="[Текст]" custT="1"/>
      <dgm:spPr>
        <a:solidFill>
          <a:schemeClr val="accent1">
            <a:lumMod val="40000"/>
            <a:lumOff val="60000"/>
            <a:alpha val="9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земельный участок предоставлен на праве постоянного (бессрочного) пользования, безвозмездного пользования, пожизненного наследуемого владения или аренды</a:t>
          </a:r>
        </a:p>
      </dgm:t>
    </dgm:pt>
    <dgm:pt modelId="{58032859-58CC-41D3-9CC4-2F0AB91CB751}" type="parTrans" cxnId="{1485EC3F-8CFE-492D-8E60-67899CC1625E}">
      <dgm:prSet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pPr algn="just"/>
          <a:endParaRPr lang="ru-RU" sz="1800">
            <a:solidFill>
              <a:schemeClr val="tx2">
                <a:lumMod val="75000"/>
              </a:schemeClr>
            </a:solidFill>
            <a:latin typeface="Arial Narrow" pitchFamily="34" charset="0"/>
          </a:endParaRPr>
        </a:p>
      </dgm:t>
    </dgm:pt>
    <dgm:pt modelId="{EBF563E4-9436-4666-B3C3-0E7A0CFB5A17}" type="sibTrans" cxnId="{1485EC3F-8CFE-492D-8E60-67899CC1625E}">
      <dgm:prSet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pPr algn="just"/>
          <a:endParaRPr lang="ru-RU" sz="1800">
            <a:solidFill>
              <a:schemeClr val="tx2">
                <a:lumMod val="75000"/>
              </a:schemeClr>
            </a:solidFill>
            <a:latin typeface="Arial Narrow" pitchFamily="34" charset="0"/>
          </a:endParaRPr>
        </a:p>
      </dgm:t>
    </dgm:pt>
    <dgm:pt modelId="{E07D91A3-168E-403C-93ED-594887D5D08B}">
      <dgm:prSet phldrT="[Текст]" custT="1"/>
      <dgm:spPr>
        <a:solidFill>
          <a:schemeClr val="accent1">
            <a:lumMod val="40000"/>
            <a:lumOff val="60000"/>
            <a:alpha val="9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 земельном участке расположены здание, сооружение, объект незавершенного строительства, принадлежащие гражданам или юридическим лицам, органам власти</a:t>
          </a:r>
        </a:p>
      </dgm:t>
    </dgm:pt>
    <dgm:pt modelId="{EAA035CA-2F37-473B-83BE-F5159ED44656}" type="parTrans" cxnId="{F4EB1D08-7F25-4446-9252-30A16D18DA38}">
      <dgm:prSet/>
      <dgm:spPr/>
      <dgm:t>
        <a:bodyPr/>
        <a:lstStyle/>
        <a:p>
          <a:pPr algn="just"/>
          <a:endParaRPr lang="ru-RU" sz="1800">
            <a:solidFill>
              <a:schemeClr val="tx2">
                <a:lumMod val="75000"/>
              </a:schemeClr>
            </a:solidFill>
            <a:latin typeface="Arial Narrow" pitchFamily="34" charset="0"/>
          </a:endParaRPr>
        </a:p>
      </dgm:t>
    </dgm:pt>
    <dgm:pt modelId="{AC8B85C7-25F5-4CE2-8D11-3766C494F1FF}" type="sibTrans" cxnId="{F4EB1D08-7F25-4446-9252-30A16D18DA38}">
      <dgm:prSet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pPr algn="just"/>
          <a:endParaRPr lang="ru-RU" sz="1800">
            <a:solidFill>
              <a:schemeClr val="tx2">
                <a:lumMod val="75000"/>
              </a:schemeClr>
            </a:solidFill>
            <a:latin typeface="Arial Narrow" pitchFamily="34" charset="0"/>
          </a:endParaRPr>
        </a:p>
      </dgm:t>
    </dgm:pt>
    <dgm:pt modelId="{31238960-16EF-4AE4-B107-1A7A26D3A679}">
      <dgm:prSet custT="1"/>
      <dgm:spPr>
        <a:solidFill>
          <a:schemeClr val="accent1">
            <a:lumMod val="40000"/>
            <a:lumOff val="60000"/>
            <a:alpha val="9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отсутствуют сведения о технических условиях подключения (технологического присоединения) объектов к сетям инженерно-технического обеспечения</a:t>
          </a:r>
        </a:p>
      </dgm:t>
    </dgm:pt>
    <dgm:pt modelId="{7D41D06E-4096-4E32-85CB-4D86D872E726}" type="parTrans" cxnId="{A71D9929-A040-4D71-BDA5-BD5051D7F5D0}">
      <dgm:prSet/>
      <dgm:spPr/>
      <dgm:t>
        <a:bodyPr/>
        <a:lstStyle/>
        <a:p>
          <a:pPr algn="just"/>
          <a:endParaRPr lang="ru-RU" sz="1800">
            <a:solidFill>
              <a:schemeClr val="tx2">
                <a:lumMod val="75000"/>
              </a:schemeClr>
            </a:solidFill>
            <a:latin typeface="Arial Narrow" pitchFamily="34" charset="0"/>
          </a:endParaRPr>
        </a:p>
      </dgm:t>
    </dgm:pt>
    <dgm:pt modelId="{9B0B0E3B-E5C7-4EF4-836E-A148A3368836}" type="sibTrans" cxnId="{A71D9929-A040-4D71-BDA5-BD5051D7F5D0}">
      <dgm:prSet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pPr algn="just"/>
          <a:endParaRPr lang="ru-RU" sz="1800">
            <a:solidFill>
              <a:schemeClr val="tx2">
                <a:lumMod val="75000"/>
              </a:schemeClr>
            </a:solidFill>
            <a:latin typeface="Arial Narrow" pitchFamily="34" charset="0"/>
          </a:endParaRPr>
        </a:p>
      </dgm:t>
    </dgm:pt>
    <dgm:pt modelId="{F9EE8929-8608-4B4D-A6DB-390F8124FDEE}">
      <dgm:prSet custT="1"/>
      <dgm:spPr>
        <a:solidFill>
          <a:schemeClr val="accent1">
            <a:lumMod val="40000"/>
            <a:lumOff val="60000"/>
            <a:alpha val="9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земельный участок изъят из оборота либо ограничен в обороте</a:t>
          </a:r>
        </a:p>
        <a:p>
          <a:pPr algn="just"/>
          <a:endParaRPr lang="ru-RU" sz="14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91CB23E-0EBA-4B5D-A986-E6612A08D946}" type="parTrans" cxnId="{BFFC87DD-7AB4-45C8-83D8-8BB81A9CB52D}">
      <dgm:prSet/>
      <dgm:spPr/>
      <dgm:t>
        <a:bodyPr/>
        <a:lstStyle/>
        <a:p>
          <a:pPr algn="just"/>
          <a:endParaRPr lang="ru-RU" sz="1800">
            <a:solidFill>
              <a:schemeClr val="tx2">
                <a:lumMod val="75000"/>
              </a:schemeClr>
            </a:solidFill>
            <a:latin typeface="Arial Narrow" pitchFamily="34" charset="0"/>
          </a:endParaRPr>
        </a:p>
      </dgm:t>
    </dgm:pt>
    <dgm:pt modelId="{F634462A-A07C-4965-A3FF-FAF2F138B69B}" type="sibTrans" cxnId="{BFFC87DD-7AB4-45C8-83D8-8BB81A9CB52D}">
      <dgm:prSet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pPr algn="just"/>
          <a:endParaRPr lang="ru-RU" sz="1800">
            <a:solidFill>
              <a:schemeClr val="tx2">
                <a:lumMod val="75000"/>
              </a:schemeClr>
            </a:solidFill>
            <a:latin typeface="Arial Narrow" pitchFamily="34" charset="0"/>
          </a:endParaRPr>
        </a:p>
      </dgm:t>
    </dgm:pt>
    <dgm:pt modelId="{1A9477E9-3CB9-4864-AAAB-5A00E3CF1F59}">
      <dgm:prSet custT="1"/>
      <dgm:spPr>
        <a:solidFill>
          <a:schemeClr val="accent1">
            <a:lumMod val="40000"/>
            <a:lumOff val="60000"/>
            <a:alpha val="9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не установлено разрешенное использование или разрешенное использование земельного участка не соответствует целям использования земельного участка, указанным в заявлении о проведении аукциона</a:t>
          </a:r>
        </a:p>
      </dgm:t>
    </dgm:pt>
    <dgm:pt modelId="{07C8E119-6185-40D6-B519-14BA18266A48}" type="parTrans" cxnId="{382B2420-AADF-4F40-89FB-785188925C51}">
      <dgm:prSet/>
      <dgm:spPr/>
      <dgm:t>
        <a:bodyPr/>
        <a:lstStyle/>
        <a:p>
          <a:pPr algn="just"/>
          <a:endParaRPr lang="ru-RU" sz="1800">
            <a:solidFill>
              <a:schemeClr val="tx2">
                <a:lumMod val="75000"/>
              </a:schemeClr>
            </a:solidFill>
            <a:latin typeface="Arial Narrow" pitchFamily="34" charset="0"/>
          </a:endParaRPr>
        </a:p>
      </dgm:t>
    </dgm:pt>
    <dgm:pt modelId="{311B6D1C-2B51-48EF-A1B1-FDEA8C0DDF24}" type="sibTrans" cxnId="{382B2420-AADF-4F40-89FB-785188925C51}">
      <dgm:prSet/>
      <dgm:spPr/>
      <dgm:t>
        <a:bodyPr/>
        <a:lstStyle/>
        <a:p>
          <a:pPr algn="just"/>
          <a:endParaRPr lang="ru-RU" sz="1800">
            <a:solidFill>
              <a:schemeClr val="tx2">
                <a:lumMod val="75000"/>
              </a:schemeClr>
            </a:solidFill>
            <a:latin typeface="Arial Narrow" pitchFamily="34" charset="0"/>
          </a:endParaRPr>
        </a:p>
      </dgm:t>
    </dgm:pt>
    <dgm:pt modelId="{1F4B1475-9097-4D33-8574-3029085D2E25}">
      <dgm:prSet custT="1"/>
      <dgm:spPr>
        <a:solidFill>
          <a:schemeClr val="accent1">
            <a:lumMod val="40000"/>
            <a:lumOff val="60000"/>
            <a:alpha val="9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земельный участок зарезервирован для государственных или муниципальных нужд и т.д.</a:t>
          </a:r>
        </a:p>
      </dgm:t>
    </dgm:pt>
    <dgm:pt modelId="{63630A46-6B8C-424E-9415-671ADDC7D89A}" type="parTrans" cxnId="{86085410-3D56-4361-9A0F-B9427ADFD3DD}">
      <dgm:prSet/>
      <dgm:spPr/>
      <dgm:t>
        <a:bodyPr/>
        <a:lstStyle/>
        <a:p>
          <a:pPr algn="just"/>
          <a:endParaRPr lang="ru-RU" sz="1800">
            <a:solidFill>
              <a:schemeClr val="tx2">
                <a:lumMod val="75000"/>
              </a:schemeClr>
            </a:solidFill>
            <a:latin typeface="Arial Narrow" pitchFamily="34" charset="0"/>
          </a:endParaRPr>
        </a:p>
      </dgm:t>
    </dgm:pt>
    <dgm:pt modelId="{21E7039B-0767-4545-98CC-B399CF016B85}" type="sibTrans" cxnId="{86085410-3D56-4361-9A0F-B9427ADFD3DD}">
      <dgm:prSet/>
      <dgm:spPr/>
      <dgm:t>
        <a:bodyPr/>
        <a:lstStyle/>
        <a:p>
          <a:pPr algn="just"/>
          <a:endParaRPr lang="ru-RU" sz="1800">
            <a:solidFill>
              <a:schemeClr val="tx2">
                <a:lumMod val="75000"/>
              </a:schemeClr>
            </a:solidFill>
            <a:latin typeface="Arial Narrow" pitchFamily="34" charset="0"/>
          </a:endParaRPr>
        </a:p>
      </dgm:t>
    </dgm:pt>
    <dgm:pt modelId="{FFAA2269-1281-4891-9483-B43FB21B85ED}">
      <dgm:prSet phldrT="[Текст]" custT="1"/>
      <dgm:spPr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границы земельного участка подлежат уточнению</a:t>
          </a:r>
        </a:p>
      </dgm:t>
    </dgm:pt>
    <dgm:pt modelId="{19F32C62-5B4E-4D00-B3F4-5B579172FE01}" type="sibTrans" cxnId="{C588DFE7-0072-4A86-93DC-EBD41C8DABB4}">
      <dgm:prSet/>
      <dgm:spPr/>
      <dgm:t>
        <a:bodyPr/>
        <a:lstStyle/>
        <a:p>
          <a:pPr algn="just"/>
          <a:endParaRPr lang="ru-RU" sz="1800">
            <a:solidFill>
              <a:schemeClr val="tx2">
                <a:lumMod val="75000"/>
              </a:schemeClr>
            </a:solidFill>
            <a:latin typeface="Arial Narrow" pitchFamily="34" charset="0"/>
          </a:endParaRPr>
        </a:p>
      </dgm:t>
    </dgm:pt>
    <dgm:pt modelId="{6F7B1F6A-779C-474E-A3D2-4573D3F8807F}" type="parTrans" cxnId="{C588DFE7-0072-4A86-93DC-EBD41C8DABB4}">
      <dgm:prSet/>
      <dgm:spPr/>
      <dgm:t>
        <a:bodyPr/>
        <a:lstStyle/>
        <a:p>
          <a:pPr algn="just"/>
          <a:endParaRPr lang="ru-RU" sz="1800">
            <a:solidFill>
              <a:schemeClr val="tx2">
                <a:lumMod val="75000"/>
              </a:schemeClr>
            </a:solidFill>
            <a:latin typeface="Arial Narrow" pitchFamily="34" charset="0"/>
          </a:endParaRPr>
        </a:p>
      </dgm:t>
    </dgm:pt>
    <dgm:pt modelId="{77334DFD-A18C-4ED6-8843-AF30DD9278B6}" type="pres">
      <dgm:prSet presAssocID="{8FF95ED7-5A57-478E-A7BA-FD0A60B4EC7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F12E6A0-F36C-43EF-BE50-F1B25ED639F6}" type="pres">
      <dgm:prSet presAssocID="{FFAA2269-1281-4891-9483-B43FB21B85ED}" presName="vertFlow" presStyleCnt="0"/>
      <dgm:spPr/>
    </dgm:pt>
    <dgm:pt modelId="{574B6788-25B3-4FC3-B13E-1E6E7302C8A0}" type="pres">
      <dgm:prSet presAssocID="{FFAA2269-1281-4891-9483-B43FB21B85ED}" presName="header" presStyleLbl="node1" presStyleIdx="0" presStyleCnt="2" custScaleX="131362" custLinFactNeighborX="-216"/>
      <dgm:spPr/>
      <dgm:t>
        <a:bodyPr/>
        <a:lstStyle/>
        <a:p>
          <a:endParaRPr lang="ru-RU"/>
        </a:p>
      </dgm:t>
    </dgm:pt>
    <dgm:pt modelId="{40A9708E-C805-457D-9B24-8780F7D45C0A}" type="pres">
      <dgm:prSet presAssocID="{79E2D16E-89F3-4543-B16F-C654D0D82868}" presName="parTrans" presStyleLbl="sibTrans2D1" presStyleIdx="0" presStyleCnt="8"/>
      <dgm:spPr/>
      <dgm:t>
        <a:bodyPr/>
        <a:lstStyle/>
        <a:p>
          <a:endParaRPr lang="ru-RU"/>
        </a:p>
      </dgm:t>
    </dgm:pt>
    <dgm:pt modelId="{049F32E7-0E2F-4F0E-9049-B0E302A17C55}" type="pres">
      <dgm:prSet presAssocID="{4A7AC731-3236-4145-BC5B-C0355EAA51F8}" presName="child" presStyleLbl="alignAccFollowNode1" presStyleIdx="0" presStyleCnt="8" custScaleX="131362" custScaleY="122637" custLinFactNeighborX="-21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741B17-A837-4840-BB96-08627B50F2D0}" type="pres">
      <dgm:prSet presAssocID="{151FE6F8-7E1A-4140-B1B9-530CDA0AF71A}" presName="sibTrans" presStyleLbl="sibTrans2D1" presStyleIdx="1" presStyleCnt="8"/>
      <dgm:spPr/>
      <dgm:t>
        <a:bodyPr/>
        <a:lstStyle/>
        <a:p>
          <a:endParaRPr lang="ru-RU"/>
        </a:p>
      </dgm:t>
    </dgm:pt>
    <dgm:pt modelId="{E6BBA5B7-A3E1-4DB0-8699-B1AE962C7BEE}" type="pres">
      <dgm:prSet presAssocID="{DE44B791-9560-484A-B6B7-923D1CA2A343}" presName="child" presStyleLbl="alignAccFollowNode1" presStyleIdx="1" presStyleCnt="8" custScaleX="135626" custScaleY="47507" custLinFactNeighborX="-21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DFA007-21B3-475E-B5D2-79428AACC045}" type="pres">
      <dgm:prSet presAssocID="{5AF2CA95-728F-48BD-A6EA-A3B764D7283F}" presName="sibTrans" presStyleLbl="sibTrans2D1" presStyleIdx="2" presStyleCnt="8"/>
      <dgm:spPr/>
      <dgm:t>
        <a:bodyPr/>
        <a:lstStyle/>
        <a:p>
          <a:endParaRPr lang="ru-RU"/>
        </a:p>
      </dgm:t>
    </dgm:pt>
    <dgm:pt modelId="{7479EF8F-F789-40D0-A840-E4B0FA7BB5FB}" type="pres">
      <dgm:prSet presAssocID="{31238960-16EF-4AE4-B107-1A7A26D3A679}" presName="child" presStyleLbl="alignAccFollowNode1" presStyleIdx="2" presStyleCnt="8" custScaleX="135166" custScaleY="134152" custLinFactNeighborX="-21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BA6EDF-5F5C-440D-87F8-7D60112D39EA}" type="pres">
      <dgm:prSet presAssocID="{9B0B0E3B-E5C7-4EF4-836E-A148A3368836}" presName="sibTrans" presStyleLbl="sibTrans2D1" presStyleIdx="3" presStyleCnt="8"/>
      <dgm:spPr/>
      <dgm:t>
        <a:bodyPr/>
        <a:lstStyle/>
        <a:p>
          <a:endParaRPr lang="ru-RU"/>
        </a:p>
      </dgm:t>
    </dgm:pt>
    <dgm:pt modelId="{EC17B193-356E-41B7-A7CB-366A4C37D4F9}" type="pres">
      <dgm:prSet presAssocID="{1A9477E9-3CB9-4864-AAAB-5A00E3CF1F59}" presName="child" presStyleLbl="alignAccFollowNode1" presStyleIdx="3" presStyleCnt="8" custScaleX="137758" custLinFactNeighborX="-21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7E7044-FF6E-438E-B697-CF44B8BF9EE2}" type="pres">
      <dgm:prSet presAssocID="{FFAA2269-1281-4891-9483-B43FB21B85ED}" presName="hSp" presStyleCnt="0"/>
      <dgm:spPr/>
    </dgm:pt>
    <dgm:pt modelId="{1CAD8D79-894E-4249-ADB3-6961D09375E3}" type="pres">
      <dgm:prSet presAssocID="{F07F2291-C65C-4308-B818-9C13B449BFBE}" presName="vertFlow" presStyleCnt="0"/>
      <dgm:spPr/>
    </dgm:pt>
    <dgm:pt modelId="{4BC7059D-78E3-4D0C-900C-DBC0A1131D5C}" type="pres">
      <dgm:prSet presAssocID="{F07F2291-C65C-4308-B818-9C13B449BFBE}" presName="header" presStyleLbl="node1" presStyleIdx="1" presStyleCnt="2" custScaleX="121166"/>
      <dgm:spPr/>
      <dgm:t>
        <a:bodyPr/>
        <a:lstStyle/>
        <a:p>
          <a:endParaRPr lang="ru-RU"/>
        </a:p>
      </dgm:t>
    </dgm:pt>
    <dgm:pt modelId="{52EE697D-AA8C-4F93-A1E9-FAB64B83CBEB}" type="pres">
      <dgm:prSet presAssocID="{58032859-58CC-41D3-9CC4-2F0AB91CB751}" presName="parTrans" presStyleLbl="sibTrans2D1" presStyleIdx="4" presStyleCnt="8"/>
      <dgm:spPr/>
      <dgm:t>
        <a:bodyPr/>
        <a:lstStyle/>
        <a:p>
          <a:endParaRPr lang="ru-RU"/>
        </a:p>
      </dgm:t>
    </dgm:pt>
    <dgm:pt modelId="{9EDB8BE9-4639-4212-A3ED-3AF3B405CDF7}" type="pres">
      <dgm:prSet presAssocID="{0E8BFB9C-19CA-4CAC-81BF-03BA1C162A7A}" presName="child" presStyleLbl="alignAccFollowNode1" presStyleIdx="4" presStyleCnt="8" custScaleX="12116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DF8273-2A4A-434E-BE2F-162E834E549F}" type="pres">
      <dgm:prSet presAssocID="{EBF563E4-9436-4666-B3C3-0E7A0CFB5A17}" presName="sibTrans" presStyleLbl="sibTrans2D1" presStyleIdx="5" presStyleCnt="8"/>
      <dgm:spPr/>
      <dgm:t>
        <a:bodyPr/>
        <a:lstStyle/>
        <a:p>
          <a:endParaRPr lang="ru-RU"/>
        </a:p>
      </dgm:t>
    </dgm:pt>
    <dgm:pt modelId="{BB374164-EB5F-4B49-9F39-021462FC3C9F}" type="pres">
      <dgm:prSet presAssocID="{E07D91A3-168E-403C-93ED-594887D5D08B}" presName="child" presStyleLbl="alignAccFollowNode1" presStyleIdx="5" presStyleCnt="8" custScaleX="121166" custLinFactNeighborX="-21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DCACCA-63E3-441E-88B1-CEDEC024A85B}" type="pres">
      <dgm:prSet presAssocID="{AC8B85C7-25F5-4CE2-8D11-3766C494F1FF}" presName="sibTrans" presStyleLbl="sibTrans2D1" presStyleIdx="6" presStyleCnt="8"/>
      <dgm:spPr/>
      <dgm:t>
        <a:bodyPr/>
        <a:lstStyle/>
        <a:p>
          <a:endParaRPr lang="ru-RU"/>
        </a:p>
      </dgm:t>
    </dgm:pt>
    <dgm:pt modelId="{EC9EEF4D-8454-4716-A33E-DBBF588D5C39}" type="pres">
      <dgm:prSet presAssocID="{F9EE8929-8608-4B4D-A6DB-390F8124FDEE}" presName="child" presStyleLbl="alignAccFollowNode1" presStyleIdx="6" presStyleCnt="8" custScaleX="119494" custScaleY="113331" custLinFactNeighborX="-21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205B66-0A05-4145-A30E-DCEAD30765B6}" type="pres">
      <dgm:prSet presAssocID="{F634462A-A07C-4965-A3FF-FAF2F138B69B}" presName="sibTrans" presStyleLbl="sibTrans2D1" presStyleIdx="7" presStyleCnt="8"/>
      <dgm:spPr/>
      <dgm:t>
        <a:bodyPr/>
        <a:lstStyle/>
        <a:p>
          <a:endParaRPr lang="ru-RU"/>
        </a:p>
      </dgm:t>
    </dgm:pt>
    <dgm:pt modelId="{2329D052-A884-4C9B-924C-28FC5676CA66}" type="pres">
      <dgm:prSet presAssocID="{1F4B1475-9097-4D33-8574-3029085D2E25}" presName="child" presStyleLbl="alignAccFollowNode1" presStyleIdx="7" presStyleCnt="8" custScaleX="116902" custScaleY="116256" custLinFactNeighborX="-21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AEFE28C-AB23-402A-8B90-D1BAFF89E0AA}" type="presOf" srcId="{4A7AC731-3236-4145-BC5B-C0355EAA51F8}" destId="{049F32E7-0E2F-4F0E-9049-B0E302A17C55}" srcOrd="0" destOrd="0" presId="urn:microsoft.com/office/officeart/2005/8/layout/lProcess1"/>
    <dgm:cxn modelId="{B4235673-755E-422B-A1AF-50B679D783DD}" type="presOf" srcId="{DE44B791-9560-484A-B6B7-923D1CA2A343}" destId="{E6BBA5B7-A3E1-4DB0-8699-B1AE962C7BEE}" srcOrd="0" destOrd="0" presId="urn:microsoft.com/office/officeart/2005/8/layout/lProcess1"/>
    <dgm:cxn modelId="{A71D9929-A040-4D71-BDA5-BD5051D7F5D0}" srcId="{FFAA2269-1281-4891-9483-B43FB21B85ED}" destId="{31238960-16EF-4AE4-B107-1A7A26D3A679}" srcOrd="2" destOrd="0" parTransId="{7D41D06E-4096-4E32-85CB-4D86D872E726}" sibTransId="{9B0B0E3B-E5C7-4EF4-836E-A148A3368836}"/>
    <dgm:cxn modelId="{BFFC87DD-7AB4-45C8-83D8-8BB81A9CB52D}" srcId="{F07F2291-C65C-4308-B818-9C13B449BFBE}" destId="{F9EE8929-8608-4B4D-A6DB-390F8124FDEE}" srcOrd="2" destOrd="0" parTransId="{D91CB23E-0EBA-4B5D-A986-E6612A08D946}" sibTransId="{F634462A-A07C-4965-A3FF-FAF2F138B69B}"/>
    <dgm:cxn modelId="{8D3A8976-33CD-4A7D-B48F-2F5FD7385426}" type="presOf" srcId="{1F4B1475-9097-4D33-8574-3029085D2E25}" destId="{2329D052-A884-4C9B-924C-28FC5676CA66}" srcOrd="0" destOrd="0" presId="urn:microsoft.com/office/officeart/2005/8/layout/lProcess1"/>
    <dgm:cxn modelId="{40BFD199-AF7D-4711-AEE2-EB7E29FE4B95}" type="presOf" srcId="{F634462A-A07C-4965-A3FF-FAF2F138B69B}" destId="{00205B66-0A05-4145-A30E-DCEAD30765B6}" srcOrd="0" destOrd="0" presId="urn:microsoft.com/office/officeart/2005/8/layout/lProcess1"/>
    <dgm:cxn modelId="{A8C6BDFB-19B4-4464-9CFE-FF49BACF18F3}" type="presOf" srcId="{0E8BFB9C-19CA-4CAC-81BF-03BA1C162A7A}" destId="{9EDB8BE9-4639-4212-A3ED-3AF3B405CDF7}" srcOrd="0" destOrd="0" presId="urn:microsoft.com/office/officeart/2005/8/layout/lProcess1"/>
    <dgm:cxn modelId="{B00B9695-81B4-4BF7-8E2F-F6B9F32FF8E9}" type="presOf" srcId="{5AF2CA95-728F-48BD-A6EA-A3B764D7283F}" destId="{77DFA007-21B3-475E-B5D2-79428AACC045}" srcOrd="0" destOrd="0" presId="urn:microsoft.com/office/officeart/2005/8/layout/lProcess1"/>
    <dgm:cxn modelId="{939AF0A4-52E6-43B5-858B-22D48265D3BE}" srcId="{FFAA2269-1281-4891-9483-B43FB21B85ED}" destId="{DE44B791-9560-484A-B6B7-923D1CA2A343}" srcOrd="1" destOrd="0" parTransId="{EEA7D786-7B51-41D5-A1DC-A599F688E46F}" sibTransId="{5AF2CA95-728F-48BD-A6EA-A3B764D7283F}"/>
    <dgm:cxn modelId="{C588DFE7-0072-4A86-93DC-EBD41C8DABB4}" srcId="{8FF95ED7-5A57-478E-A7BA-FD0A60B4EC70}" destId="{FFAA2269-1281-4891-9483-B43FB21B85ED}" srcOrd="0" destOrd="0" parTransId="{6F7B1F6A-779C-474E-A3D2-4573D3F8807F}" sibTransId="{19F32C62-5B4E-4D00-B3F4-5B579172FE01}"/>
    <dgm:cxn modelId="{B8572B70-3729-4BEC-835D-D80880D4104C}" type="presOf" srcId="{79E2D16E-89F3-4543-B16F-C654D0D82868}" destId="{40A9708E-C805-457D-9B24-8780F7D45C0A}" srcOrd="0" destOrd="0" presId="urn:microsoft.com/office/officeart/2005/8/layout/lProcess1"/>
    <dgm:cxn modelId="{E1093D87-72FF-4380-8C1A-BAB7DFCE6912}" type="presOf" srcId="{31238960-16EF-4AE4-B107-1A7A26D3A679}" destId="{7479EF8F-F789-40D0-A840-E4B0FA7BB5FB}" srcOrd="0" destOrd="0" presId="urn:microsoft.com/office/officeart/2005/8/layout/lProcess1"/>
    <dgm:cxn modelId="{367D70B1-8D53-4279-BEE4-ECD3BCADE780}" type="presOf" srcId="{AC8B85C7-25F5-4CE2-8D11-3766C494F1FF}" destId="{3DDCACCA-63E3-441E-88B1-CEDEC024A85B}" srcOrd="0" destOrd="0" presId="urn:microsoft.com/office/officeart/2005/8/layout/lProcess1"/>
    <dgm:cxn modelId="{C4D4BB59-C2A9-42C5-8C44-078A6D733CA2}" type="presOf" srcId="{1A9477E9-3CB9-4864-AAAB-5A00E3CF1F59}" destId="{EC17B193-356E-41B7-A7CB-366A4C37D4F9}" srcOrd="0" destOrd="0" presId="urn:microsoft.com/office/officeart/2005/8/layout/lProcess1"/>
    <dgm:cxn modelId="{86085410-3D56-4361-9A0F-B9427ADFD3DD}" srcId="{F07F2291-C65C-4308-B818-9C13B449BFBE}" destId="{1F4B1475-9097-4D33-8574-3029085D2E25}" srcOrd="3" destOrd="0" parTransId="{63630A46-6B8C-424E-9415-671ADDC7D89A}" sibTransId="{21E7039B-0767-4545-98CC-B399CF016B85}"/>
    <dgm:cxn modelId="{382B2420-AADF-4F40-89FB-785188925C51}" srcId="{FFAA2269-1281-4891-9483-B43FB21B85ED}" destId="{1A9477E9-3CB9-4864-AAAB-5A00E3CF1F59}" srcOrd="3" destOrd="0" parTransId="{07C8E119-6185-40D6-B519-14BA18266A48}" sibTransId="{311B6D1C-2B51-48EF-A1B1-FDEA8C0DDF24}"/>
    <dgm:cxn modelId="{26E5C08A-00EB-4762-9DC5-665BB0E17293}" srcId="{8FF95ED7-5A57-478E-A7BA-FD0A60B4EC70}" destId="{F07F2291-C65C-4308-B818-9C13B449BFBE}" srcOrd="1" destOrd="0" parTransId="{14339FB7-2412-41E4-AF94-CF118115D601}" sibTransId="{EBD313A0-0414-4DC0-8670-702917ED7936}"/>
    <dgm:cxn modelId="{66FD1F89-F391-49C4-B4EB-02DA4091C668}" type="presOf" srcId="{FFAA2269-1281-4891-9483-B43FB21B85ED}" destId="{574B6788-25B3-4FC3-B13E-1E6E7302C8A0}" srcOrd="0" destOrd="0" presId="urn:microsoft.com/office/officeart/2005/8/layout/lProcess1"/>
    <dgm:cxn modelId="{1485EC3F-8CFE-492D-8E60-67899CC1625E}" srcId="{F07F2291-C65C-4308-B818-9C13B449BFBE}" destId="{0E8BFB9C-19CA-4CAC-81BF-03BA1C162A7A}" srcOrd="0" destOrd="0" parTransId="{58032859-58CC-41D3-9CC4-2F0AB91CB751}" sibTransId="{EBF563E4-9436-4666-B3C3-0E7A0CFB5A17}"/>
    <dgm:cxn modelId="{8CABDBED-6F84-4B54-9FF3-DF8A698AF60F}" type="presOf" srcId="{E07D91A3-168E-403C-93ED-594887D5D08B}" destId="{BB374164-EB5F-4B49-9F39-021462FC3C9F}" srcOrd="0" destOrd="0" presId="urn:microsoft.com/office/officeart/2005/8/layout/lProcess1"/>
    <dgm:cxn modelId="{7360AB9B-8BEF-4FEF-8D72-B178DB71AE55}" type="presOf" srcId="{8FF95ED7-5A57-478E-A7BA-FD0A60B4EC70}" destId="{77334DFD-A18C-4ED6-8843-AF30DD9278B6}" srcOrd="0" destOrd="0" presId="urn:microsoft.com/office/officeart/2005/8/layout/lProcess1"/>
    <dgm:cxn modelId="{334AD60B-344E-434C-86FA-B1790DFE2F7B}" type="presOf" srcId="{EBF563E4-9436-4666-B3C3-0E7A0CFB5A17}" destId="{50DF8273-2A4A-434E-BE2F-162E834E549F}" srcOrd="0" destOrd="0" presId="urn:microsoft.com/office/officeart/2005/8/layout/lProcess1"/>
    <dgm:cxn modelId="{6280B07D-7AB6-477B-A057-AFC5BE049579}" type="presOf" srcId="{F9EE8929-8608-4B4D-A6DB-390F8124FDEE}" destId="{EC9EEF4D-8454-4716-A33E-DBBF588D5C39}" srcOrd="0" destOrd="0" presId="urn:microsoft.com/office/officeart/2005/8/layout/lProcess1"/>
    <dgm:cxn modelId="{697FC5DB-F353-44BE-8118-4D19EBADB59B}" type="presOf" srcId="{58032859-58CC-41D3-9CC4-2F0AB91CB751}" destId="{52EE697D-AA8C-4F93-A1E9-FAB64B83CBEB}" srcOrd="0" destOrd="0" presId="urn:microsoft.com/office/officeart/2005/8/layout/lProcess1"/>
    <dgm:cxn modelId="{09BDA120-BC74-4B28-9736-7C9816E7BD1C}" type="presOf" srcId="{9B0B0E3B-E5C7-4EF4-836E-A148A3368836}" destId="{24BA6EDF-5F5C-440D-87F8-7D60112D39EA}" srcOrd="0" destOrd="0" presId="urn:microsoft.com/office/officeart/2005/8/layout/lProcess1"/>
    <dgm:cxn modelId="{4EDFA31B-5363-417A-964E-45AE1EC5B5B9}" type="presOf" srcId="{F07F2291-C65C-4308-B818-9C13B449BFBE}" destId="{4BC7059D-78E3-4D0C-900C-DBC0A1131D5C}" srcOrd="0" destOrd="0" presId="urn:microsoft.com/office/officeart/2005/8/layout/lProcess1"/>
    <dgm:cxn modelId="{9A9DD74C-594D-4C3C-88F3-252089700C8C}" type="presOf" srcId="{151FE6F8-7E1A-4140-B1B9-530CDA0AF71A}" destId="{ED741B17-A837-4840-BB96-08627B50F2D0}" srcOrd="0" destOrd="0" presId="urn:microsoft.com/office/officeart/2005/8/layout/lProcess1"/>
    <dgm:cxn modelId="{F4EB1D08-7F25-4446-9252-30A16D18DA38}" srcId="{F07F2291-C65C-4308-B818-9C13B449BFBE}" destId="{E07D91A3-168E-403C-93ED-594887D5D08B}" srcOrd="1" destOrd="0" parTransId="{EAA035CA-2F37-473B-83BE-F5159ED44656}" sibTransId="{AC8B85C7-25F5-4CE2-8D11-3766C494F1FF}"/>
    <dgm:cxn modelId="{ABAD800E-58C0-4583-9F86-216DE3F5A967}" srcId="{FFAA2269-1281-4891-9483-B43FB21B85ED}" destId="{4A7AC731-3236-4145-BC5B-C0355EAA51F8}" srcOrd="0" destOrd="0" parTransId="{79E2D16E-89F3-4543-B16F-C654D0D82868}" sibTransId="{151FE6F8-7E1A-4140-B1B9-530CDA0AF71A}"/>
    <dgm:cxn modelId="{E847114B-44FA-4164-9197-F3D719CFFAA1}" type="presParOf" srcId="{77334DFD-A18C-4ED6-8843-AF30DD9278B6}" destId="{1F12E6A0-F36C-43EF-BE50-F1B25ED639F6}" srcOrd="0" destOrd="0" presId="urn:microsoft.com/office/officeart/2005/8/layout/lProcess1"/>
    <dgm:cxn modelId="{AB390B07-F2D3-43A5-97F5-F458EA18F423}" type="presParOf" srcId="{1F12E6A0-F36C-43EF-BE50-F1B25ED639F6}" destId="{574B6788-25B3-4FC3-B13E-1E6E7302C8A0}" srcOrd="0" destOrd="0" presId="urn:microsoft.com/office/officeart/2005/8/layout/lProcess1"/>
    <dgm:cxn modelId="{E14565EC-5D8B-48D5-9F3A-99B76215EEAB}" type="presParOf" srcId="{1F12E6A0-F36C-43EF-BE50-F1B25ED639F6}" destId="{40A9708E-C805-457D-9B24-8780F7D45C0A}" srcOrd="1" destOrd="0" presId="urn:microsoft.com/office/officeart/2005/8/layout/lProcess1"/>
    <dgm:cxn modelId="{CE99F7CB-6C65-4D77-8DCA-85E386A87CAE}" type="presParOf" srcId="{1F12E6A0-F36C-43EF-BE50-F1B25ED639F6}" destId="{049F32E7-0E2F-4F0E-9049-B0E302A17C55}" srcOrd="2" destOrd="0" presId="urn:microsoft.com/office/officeart/2005/8/layout/lProcess1"/>
    <dgm:cxn modelId="{5859BA45-167A-48C5-98A4-FCA62E179FBA}" type="presParOf" srcId="{1F12E6A0-F36C-43EF-BE50-F1B25ED639F6}" destId="{ED741B17-A837-4840-BB96-08627B50F2D0}" srcOrd="3" destOrd="0" presId="urn:microsoft.com/office/officeart/2005/8/layout/lProcess1"/>
    <dgm:cxn modelId="{3FD986F6-0012-4B94-B50F-17BD54A96D95}" type="presParOf" srcId="{1F12E6A0-F36C-43EF-BE50-F1B25ED639F6}" destId="{E6BBA5B7-A3E1-4DB0-8699-B1AE962C7BEE}" srcOrd="4" destOrd="0" presId="urn:microsoft.com/office/officeart/2005/8/layout/lProcess1"/>
    <dgm:cxn modelId="{636C96BF-8403-4263-9277-5C31E25F0BDF}" type="presParOf" srcId="{1F12E6A0-F36C-43EF-BE50-F1B25ED639F6}" destId="{77DFA007-21B3-475E-B5D2-79428AACC045}" srcOrd="5" destOrd="0" presId="urn:microsoft.com/office/officeart/2005/8/layout/lProcess1"/>
    <dgm:cxn modelId="{C25F17C2-3341-45E6-9EE8-5387265A4F36}" type="presParOf" srcId="{1F12E6A0-F36C-43EF-BE50-F1B25ED639F6}" destId="{7479EF8F-F789-40D0-A840-E4B0FA7BB5FB}" srcOrd="6" destOrd="0" presId="urn:microsoft.com/office/officeart/2005/8/layout/lProcess1"/>
    <dgm:cxn modelId="{757AF8B5-2A0A-4EDC-ADE2-ED3DABE73015}" type="presParOf" srcId="{1F12E6A0-F36C-43EF-BE50-F1B25ED639F6}" destId="{24BA6EDF-5F5C-440D-87F8-7D60112D39EA}" srcOrd="7" destOrd="0" presId="urn:microsoft.com/office/officeart/2005/8/layout/lProcess1"/>
    <dgm:cxn modelId="{8FBA6A64-F81E-484A-9F48-724A2FFB1CF0}" type="presParOf" srcId="{1F12E6A0-F36C-43EF-BE50-F1B25ED639F6}" destId="{EC17B193-356E-41B7-A7CB-366A4C37D4F9}" srcOrd="8" destOrd="0" presId="urn:microsoft.com/office/officeart/2005/8/layout/lProcess1"/>
    <dgm:cxn modelId="{72336888-4740-44A8-94E8-A78F3438E9AE}" type="presParOf" srcId="{77334DFD-A18C-4ED6-8843-AF30DD9278B6}" destId="{F27E7044-FF6E-438E-B697-CF44B8BF9EE2}" srcOrd="1" destOrd="0" presId="urn:microsoft.com/office/officeart/2005/8/layout/lProcess1"/>
    <dgm:cxn modelId="{341F8034-4B25-44B3-926A-E8FB0C92EE20}" type="presParOf" srcId="{77334DFD-A18C-4ED6-8843-AF30DD9278B6}" destId="{1CAD8D79-894E-4249-ADB3-6961D09375E3}" srcOrd="2" destOrd="0" presId="urn:microsoft.com/office/officeart/2005/8/layout/lProcess1"/>
    <dgm:cxn modelId="{60D4EA2E-0576-4F30-9451-F2A359C52FF7}" type="presParOf" srcId="{1CAD8D79-894E-4249-ADB3-6961D09375E3}" destId="{4BC7059D-78E3-4D0C-900C-DBC0A1131D5C}" srcOrd="0" destOrd="0" presId="urn:microsoft.com/office/officeart/2005/8/layout/lProcess1"/>
    <dgm:cxn modelId="{58959B62-CE31-450B-A4A0-0ADD1F669129}" type="presParOf" srcId="{1CAD8D79-894E-4249-ADB3-6961D09375E3}" destId="{52EE697D-AA8C-4F93-A1E9-FAB64B83CBEB}" srcOrd="1" destOrd="0" presId="urn:microsoft.com/office/officeart/2005/8/layout/lProcess1"/>
    <dgm:cxn modelId="{E8EB81A5-482A-4E54-B964-993E5C021B14}" type="presParOf" srcId="{1CAD8D79-894E-4249-ADB3-6961D09375E3}" destId="{9EDB8BE9-4639-4212-A3ED-3AF3B405CDF7}" srcOrd="2" destOrd="0" presId="urn:microsoft.com/office/officeart/2005/8/layout/lProcess1"/>
    <dgm:cxn modelId="{2ACD44CE-1CF4-47B0-9C6C-E5A82C4CEA32}" type="presParOf" srcId="{1CAD8D79-894E-4249-ADB3-6961D09375E3}" destId="{50DF8273-2A4A-434E-BE2F-162E834E549F}" srcOrd="3" destOrd="0" presId="urn:microsoft.com/office/officeart/2005/8/layout/lProcess1"/>
    <dgm:cxn modelId="{C2DCCE1E-75EF-4B7B-AAD5-70479ED0F104}" type="presParOf" srcId="{1CAD8D79-894E-4249-ADB3-6961D09375E3}" destId="{BB374164-EB5F-4B49-9F39-021462FC3C9F}" srcOrd="4" destOrd="0" presId="urn:microsoft.com/office/officeart/2005/8/layout/lProcess1"/>
    <dgm:cxn modelId="{77BA7F69-702B-4E38-B96B-BB0161B0576F}" type="presParOf" srcId="{1CAD8D79-894E-4249-ADB3-6961D09375E3}" destId="{3DDCACCA-63E3-441E-88B1-CEDEC024A85B}" srcOrd="5" destOrd="0" presId="urn:microsoft.com/office/officeart/2005/8/layout/lProcess1"/>
    <dgm:cxn modelId="{DF3E96B7-F535-4F05-9A14-7656C16FFC95}" type="presParOf" srcId="{1CAD8D79-894E-4249-ADB3-6961D09375E3}" destId="{EC9EEF4D-8454-4716-A33E-DBBF588D5C39}" srcOrd="6" destOrd="0" presId="urn:microsoft.com/office/officeart/2005/8/layout/lProcess1"/>
    <dgm:cxn modelId="{899DAAA7-5240-422C-A7BD-B91F8667D7C5}" type="presParOf" srcId="{1CAD8D79-894E-4249-ADB3-6961D09375E3}" destId="{00205B66-0A05-4145-A30E-DCEAD30765B6}" srcOrd="7" destOrd="0" presId="urn:microsoft.com/office/officeart/2005/8/layout/lProcess1"/>
    <dgm:cxn modelId="{B435D2F9-51E1-40A2-B9CF-CE2007DD5D68}" type="presParOf" srcId="{1CAD8D79-894E-4249-ADB3-6961D09375E3}" destId="{2329D052-A884-4C9B-924C-28FC5676CA66}" srcOrd="8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CDD98A4-EB0F-48EE-9B05-5F688F9F2DA5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6A5899C-983E-41EC-AC7A-EFD4CF16BB70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 smtClean="0">
              <a:solidFill>
                <a:schemeClr val="tx1"/>
              </a:solidFill>
            </a:rPr>
            <a:t>Включение имущества в прогнозный план приватизации</a:t>
          </a:r>
        </a:p>
        <a:p>
          <a:pPr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>
            <a:solidFill>
              <a:schemeClr val="tx1"/>
            </a:solidFill>
          </a:endParaRPr>
        </a:p>
      </dgm:t>
    </dgm:pt>
    <dgm:pt modelId="{41FA5600-7CCB-41FE-B355-8B1B83BBAC82}" type="parTrans" cxnId="{BB5E9B30-2BE1-4DDD-8C86-D09A32A30666}">
      <dgm:prSet/>
      <dgm:spPr/>
      <dgm:t>
        <a:bodyPr/>
        <a:lstStyle/>
        <a:p>
          <a:endParaRPr lang="ru-RU"/>
        </a:p>
      </dgm:t>
    </dgm:pt>
    <dgm:pt modelId="{31AEAE3B-E926-42C1-AA4A-6BB9065CFEF3}" type="sibTrans" cxnId="{BB5E9B30-2BE1-4DDD-8C86-D09A32A30666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99C15DE6-A87E-4917-92C3-1BFB83ADF8C4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Оценка рыночной стоимости муниципального имущества</a:t>
          </a:r>
          <a:endParaRPr lang="ru-RU" dirty="0">
            <a:solidFill>
              <a:schemeClr val="tx1"/>
            </a:solidFill>
          </a:endParaRPr>
        </a:p>
      </dgm:t>
    </dgm:pt>
    <dgm:pt modelId="{A656BDF9-0C13-453B-B886-0857668FCDB9}" type="parTrans" cxnId="{0F3A5F98-7561-441F-8EB0-C27E9745D8C5}">
      <dgm:prSet/>
      <dgm:spPr/>
      <dgm:t>
        <a:bodyPr/>
        <a:lstStyle/>
        <a:p>
          <a:endParaRPr lang="ru-RU"/>
        </a:p>
      </dgm:t>
    </dgm:pt>
    <dgm:pt modelId="{D8C7588A-6769-4015-BAAE-E0FEE3880F3C}" type="sibTrans" cxnId="{0F3A5F98-7561-441F-8EB0-C27E9745D8C5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0C5C62A7-0593-468A-8071-E012375F53D2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Проведение торгов</a:t>
          </a:r>
          <a:endParaRPr lang="ru-RU" dirty="0">
            <a:solidFill>
              <a:schemeClr val="tx1"/>
            </a:solidFill>
          </a:endParaRPr>
        </a:p>
      </dgm:t>
    </dgm:pt>
    <dgm:pt modelId="{7015B2E5-9E7B-4923-BE4F-9BFC392A8844}" type="parTrans" cxnId="{85AAFD4C-BDAB-43FE-B36A-599B892EC82D}">
      <dgm:prSet/>
      <dgm:spPr/>
      <dgm:t>
        <a:bodyPr/>
        <a:lstStyle/>
        <a:p>
          <a:endParaRPr lang="ru-RU"/>
        </a:p>
      </dgm:t>
    </dgm:pt>
    <dgm:pt modelId="{77913D8F-03E1-4639-8FEA-46E6224BA925}" type="sibTrans" cxnId="{85AAFD4C-BDAB-43FE-B36A-599B892EC82D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FACBDD0A-B3C6-4BB9-8021-59F37AB510AA}">
      <dgm:prSet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Принятие решения об условиях приватизации муниципального имущества</a:t>
          </a:r>
          <a:endParaRPr lang="ru-RU" dirty="0">
            <a:solidFill>
              <a:schemeClr val="tx1"/>
            </a:solidFill>
          </a:endParaRPr>
        </a:p>
      </dgm:t>
    </dgm:pt>
    <dgm:pt modelId="{EC5FE905-9E9E-4709-B523-5EB2DF06000E}" type="parTrans" cxnId="{07D1EE8D-E73E-4231-AF11-812CEE6610E8}">
      <dgm:prSet/>
      <dgm:spPr/>
      <dgm:t>
        <a:bodyPr/>
        <a:lstStyle/>
        <a:p>
          <a:endParaRPr lang="ru-RU"/>
        </a:p>
      </dgm:t>
    </dgm:pt>
    <dgm:pt modelId="{E52F3DFD-CC9C-4382-9BB8-59AC38560140}" type="sibTrans" cxnId="{07D1EE8D-E73E-4231-AF11-812CEE6610E8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64933200-F400-47B9-9078-71D92763B918}">
      <dgm:prSet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Опубликование информации о результатах торгов</a:t>
          </a:r>
          <a:endParaRPr lang="ru-RU" dirty="0">
            <a:solidFill>
              <a:schemeClr val="tx1"/>
            </a:solidFill>
          </a:endParaRPr>
        </a:p>
      </dgm:t>
    </dgm:pt>
    <dgm:pt modelId="{2ABFFF96-7261-4731-9F5A-47CEE7113FE5}" type="parTrans" cxnId="{116A04F5-95EF-471F-889D-51B8A7B00EFE}">
      <dgm:prSet/>
      <dgm:spPr/>
      <dgm:t>
        <a:bodyPr/>
        <a:lstStyle/>
        <a:p>
          <a:endParaRPr lang="ru-RU"/>
        </a:p>
      </dgm:t>
    </dgm:pt>
    <dgm:pt modelId="{1EC9519C-CF48-49FE-8539-5FEE443F5F0F}" type="sibTrans" cxnId="{116A04F5-95EF-471F-889D-51B8A7B00EFE}">
      <dgm:prSet/>
      <dgm:spPr/>
      <dgm:t>
        <a:bodyPr/>
        <a:lstStyle/>
        <a:p>
          <a:endParaRPr lang="ru-RU"/>
        </a:p>
      </dgm:t>
    </dgm:pt>
    <dgm:pt modelId="{7EBE9462-7000-4FB7-8740-990DA1CA5C4B}" type="pres">
      <dgm:prSet presAssocID="{1CDD98A4-EB0F-48EE-9B05-5F688F9F2DA5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C1475C4-D63F-43EC-B7CA-E24CA0AABA67}" type="pres">
      <dgm:prSet presAssocID="{1CDD98A4-EB0F-48EE-9B05-5F688F9F2DA5}" presName="dummyMaxCanvas" presStyleCnt="0">
        <dgm:presLayoutVars/>
      </dgm:prSet>
      <dgm:spPr/>
    </dgm:pt>
    <dgm:pt modelId="{82F9E0F3-EA86-400D-B9DA-6C20337147E3}" type="pres">
      <dgm:prSet presAssocID="{1CDD98A4-EB0F-48EE-9B05-5F688F9F2DA5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18F91F-8499-4623-B0D9-C736E2F84D6F}" type="pres">
      <dgm:prSet presAssocID="{1CDD98A4-EB0F-48EE-9B05-5F688F9F2DA5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B839A6-4F1E-4FF5-81F0-90694F6F975D}" type="pres">
      <dgm:prSet presAssocID="{1CDD98A4-EB0F-48EE-9B05-5F688F9F2DA5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A7550A-BC81-4E54-955F-FFDD5BF027A3}" type="pres">
      <dgm:prSet presAssocID="{1CDD98A4-EB0F-48EE-9B05-5F688F9F2DA5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787D6E-47E8-491D-BE1D-33CE51CDB590}" type="pres">
      <dgm:prSet presAssocID="{1CDD98A4-EB0F-48EE-9B05-5F688F9F2DA5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13520C-F736-4723-A35D-E7452D42A97E}" type="pres">
      <dgm:prSet presAssocID="{1CDD98A4-EB0F-48EE-9B05-5F688F9F2DA5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708BAD-2A47-4FE3-B3F8-1A3A268025E1}" type="pres">
      <dgm:prSet presAssocID="{1CDD98A4-EB0F-48EE-9B05-5F688F9F2DA5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1E5030-73DB-4EC8-BD88-E5BC3A6622B4}" type="pres">
      <dgm:prSet presAssocID="{1CDD98A4-EB0F-48EE-9B05-5F688F9F2DA5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8FA15F-F873-4B3E-B7A6-20329E28E3F0}" type="pres">
      <dgm:prSet presAssocID="{1CDD98A4-EB0F-48EE-9B05-5F688F9F2DA5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004758-2FF0-4181-AAF6-D2214B2886EE}" type="pres">
      <dgm:prSet presAssocID="{1CDD98A4-EB0F-48EE-9B05-5F688F9F2DA5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4AC0F1-B31E-4475-91A9-2B1F3D3097A3}" type="pres">
      <dgm:prSet presAssocID="{1CDD98A4-EB0F-48EE-9B05-5F688F9F2DA5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587FA7-49D2-44D5-8487-94E648CC62A0}" type="pres">
      <dgm:prSet presAssocID="{1CDD98A4-EB0F-48EE-9B05-5F688F9F2DA5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3BFF2D-2AD0-4B35-964E-AE475DC6C122}" type="pres">
      <dgm:prSet presAssocID="{1CDD98A4-EB0F-48EE-9B05-5F688F9F2DA5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BB4979-17E5-47DB-9CD7-EA6EFC11C082}" type="pres">
      <dgm:prSet presAssocID="{1CDD98A4-EB0F-48EE-9B05-5F688F9F2DA5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AC2BEF2-1DCD-44FD-842E-94C85441C6E7}" type="presOf" srcId="{B6A5899C-983E-41EC-AC7A-EFD4CF16BB70}" destId="{34004758-2FF0-4181-AAF6-D2214B2886EE}" srcOrd="1" destOrd="0" presId="urn:microsoft.com/office/officeart/2005/8/layout/vProcess5"/>
    <dgm:cxn modelId="{F44F0E47-1681-4E61-B1D9-DCB5D109ABFD}" type="presOf" srcId="{0C5C62A7-0593-468A-8071-E012375F53D2}" destId="{9BA7550A-BC81-4E54-955F-FFDD5BF027A3}" srcOrd="0" destOrd="0" presId="urn:microsoft.com/office/officeart/2005/8/layout/vProcess5"/>
    <dgm:cxn modelId="{85AAFD4C-BDAB-43FE-B36A-599B892EC82D}" srcId="{1CDD98A4-EB0F-48EE-9B05-5F688F9F2DA5}" destId="{0C5C62A7-0593-468A-8071-E012375F53D2}" srcOrd="3" destOrd="0" parTransId="{7015B2E5-9E7B-4923-BE4F-9BFC392A8844}" sibTransId="{77913D8F-03E1-4639-8FEA-46E6224BA925}"/>
    <dgm:cxn modelId="{A31DE54F-B431-4A9F-8660-B9A7183CDEAA}" type="presOf" srcId="{D8C7588A-6769-4015-BAAE-E0FEE3880F3C}" destId="{D9708BAD-2A47-4FE3-B3F8-1A3A268025E1}" srcOrd="0" destOrd="0" presId="urn:microsoft.com/office/officeart/2005/8/layout/vProcess5"/>
    <dgm:cxn modelId="{116A04F5-95EF-471F-889D-51B8A7B00EFE}" srcId="{1CDD98A4-EB0F-48EE-9B05-5F688F9F2DA5}" destId="{64933200-F400-47B9-9078-71D92763B918}" srcOrd="4" destOrd="0" parTransId="{2ABFFF96-7261-4731-9F5A-47CEE7113FE5}" sibTransId="{1EC9519C-CF48-49FE-8539-5FEE443F5F0F}"/>
    <dgm:cxn modelId="{0F3A5F98-7561-441F-8EB0-C27E9745D8C5}" srcId="{1CDD98A4-EB0F-48EE-9B05-5F688F9F2DA5}" destId="{99C15DE6-A87E-4917-92C3-1BFB83ADF8C4}" srcOrd="1" destOrd="0" parTransId="{A656BDF9-0C13-453B-B886-0857668FCDB9}" sibTransId="{D8C7588A-6769-4015-BAAE-E0FEE3880F3C}"/>
    <dgm:cxn modelId="{BB5E9B30-2BE1-4DDD-8C86-D09A32A30666}" srcId="{1CDD98A4-EB0F-48EE-9B05-5F688F9F2DA5}" destId="{B6A5899C-983E-41EC-AC7A-EFD4CF16BB70}" srcOrd="0" destOrd="0" parTransId="{41FA5600-7CCB-41FE-B355-8B1B83BBAC82}" sibTransId="{31AEAE3B-E926-42C1-AA4A-6BB9065CFEF3}"/>
    <dgm:cxn modelId="{CD7FCA89-A165-4BFC-9344-FD6DAFC52F97}" type="presOf" srcId="{99C15DE6-A87E-4917-92C3-1BFB83ADF8C4}" destId="{404AC0F1-B31E-4475-91A9-2B1F3D3097A3}" srcOrd="1" destOrd="0" presId="urn:microsoft.com/office/officeart/2005/8/layout/vProcess5"/>
    <dgm:cxn modelId="{B69E6FA4-40A3-4487-B2D0-8B4BAF2321B4}" type="presOf" srcId="{B6A5899C-983E-41EC-AC7A-EFD4CF16BB70}" destId="{82F9E0F3-EA86-400D-B9DA-6C20337147E3}" srcOrd="0" destOrd="0" presId="urn:microsoft.com/office/officeart/2005/8/layout/vProcess5"/>
    <dgm:cxn modelId="{26E2AA27-1E76-42BC-B773-39740AB5F2D5}" type="presOf" srcId="{0C5C62A7-0593-468A-8071-E012375F53D2}" destId="{BD3BFF2D-2AD0-4B35-964E-AE475DC6C122}" srcOrd="1" destOrd="0" presId="urn:microsoft.com/office/officeart/2005/8/layout/vProcess5"/>
    <dgm:cxn modelId="{A6AF3901-3DB0-45C3-B665-CAD70398937A}" type="presOf" srcId="{FACBDD0A-B3C6-4BB9-8021-59F37AB510AA}" destId="{D5B839A6-4F1E-4FF5-81F0-90694F6F975D}" srcOrd="0" destOrd="0" presId="urn:microsoft.com/office/officeart/2005/8/layout/vProcess5"/>
    <dgm:cxn modelId="{ADAAD112-A424-4A02-85D9-70D56E8E643F}" type="presOf" srcId="{64933200-F400-47B9-9078-71D92763B918}" destId="{71BB4979-17E5-47DB-9CD7-EA6EFC11C082}" srcOrd="1" destOrd="0" presId="urn:microsoft.com/office/officeart/2005/8/layout/vProcess5"/>
    <dgm:cxn modelId="{4C81EF7E-09F7-4829-8F1C-D7C9ED7FBC0F}" type="presOf" srcId="{FACBDD0A-B3C6-4BB9-8021-59F37AB510AA}" destId="{7B587FA7-49D2-44D5-8487-94E648CC62A0}" srcOrd="1" destOrd="0" presId="urn:microsoft.com/office/officeart/2005/8/layout/vProcess5"/>
    <dgm:cxn modelId="{DFA4D2DF-6CB1-46DD-BE38-7B857CB827AD}" type="presOf" srcId="{31AEAE3B-E926-42C1-AA4A-6BB9065CFEF3}" destId="{6013520C-F736-4723-A35D-E7452D42A97E}" srcOrd="0" destOrd="0" presId="urn:microsoft.com/office/officeart/2005/8/layout/vProcess5"/>
    <dgm:cxn modelId="{3AA1E873-8387-408B-BFEE-92D5E3E7D6F3}" type="presOf" srcId="{77913D8F-03E1-4639-8FEA-46E6224BA925}" destId="{F88FA15F-F873-4B3E-B7A6-20329E28E3F0}" srcOrd="0" destOrd="0" presId="urn:microsoft.com/office/officeart/2005/8/layout/vProcess5"/>
    <dgm:cxn modelId="{398956DF-94D8-4B24-A554-E90B7A0EE02A}" type="presOf" srcId="{99C15DE6-A87E-4917-92C3-1BFB83ADF8C4}" destId="{4818F91F-8499-4623-B0D9-C736E2F84D6F}" srcOrd="0" destOrd="0" presId="urn:microsoft.com/office/officeart/2005/8/layout/vProcess5"/>
    <dgm:cxn modelId="{657B721A-8EAD-4AD4-B777-4FD15F80EF0D}" type="presOf" srcId="{1CDD98A4-EB0F-48EE-9B05-5F688F9F2DA5}" destId="{7EBE9462-7000-4FB7-8740-990DA1CA5C4B}" srcOrd="0" destOrd="0" presId="urn:microsoft.com/office/officeart/2005/8/layout/vProcess5"/>
    <dgm:cxn modelId="{F9DAE76D-F39D-4849-B3DD-45EA07B1D006}" type="presOf" srcId="{E52F3DFD-CC9C-4382-9BB8-59AC38560140}" destId="{331E5030-73DB-4EC8-BD88-E5BC3A6622B4}" srcOrd="0" destOrd="0" presId="urn:microsoft.com/office/officeart/2005/8/layout/vProcess5"/>
    <dgm:cxn modelId="{0F3CF698-864E-4566-8D7A-98CADE912F95}" type="presOf" srcId="{64933200-F400-47B9-9078-71D92763B918}" destId="{74787D6E-47E8-491D-BE1D-33CE51CDB590}" srcOrd="0" destOrd="0" presId="urn:microsoft.com/office/officeart/2005/8/layout/vProcess5"/>
    <dgm:cxn modelId="{07D1EE8D-E73E-4231-AF11-812CEE6610E8}" srcId="{1CDD98A4-EB0F-48EE-9B05-5F688F9F2DA5}" destId="{FACBDD0A-B3C6-4BB9-8021-59F37AB510AA}" srcOrd="2" destOrd="0" parTransId="{EC5FE905-9E9E-4709-B523-5EB2DF06000E}" sibTransId="{E52F3DFD-CC9C-4382-9BB8-59AC38560140}"/>
    <dgm:cxn modelId="{7B762C3A-3FB6-4DA2-AB83-F0434C9F6AA6}" type="presParOf" srcId="{7EBE9462-7000-4FB7-8740-990DA1CA5C4B}" destId="{AC1475C4-D63F-43EC-B7CA-E24CA0AABA67}" srcOrd="0" destOrd="0" presId="urn:microsoft.com/office/officeart/2005/8/layout/vProcess5"/>
    <dgm:cxn modelId="{B11500A4-3EDD-413A-9392-374CB1320902}" type="presParOf" srcId="{7EBE9462-7000-4FB7-8740-990DA1CA5C4B}" destId="{82F9E0F3-EA86-400D-B9DA-6C20337147E3}" srcOrd="1" destOrd="0" presId="urn:microsoft.com/office/officeart/2005/8/layout/vProcess5"/>
    <dgm:cxn modelId="{5E67E1CC-9FCC-4F4D-8C0F-DD575AE69968}" type="presParOf" srcId="{7EBE9462-7000-4FB7-8740-990DA1CA5C4B}" destId="{4818F91F-8499-4623-B0D9-C736E2F84D6F}" srcOrd="2" destOrd="0" presId="urn:microsoft.com/office/officeart/2005/8/layout/vProcess5"/>
    <dgm:cxn modelId="{BFA4EB72-E064-4F1A-B80D-69F4F822E898}" type="presParOf" srcId="{7EBE9462-7000-4FB7-8740-990DA1CA5C4B}" destId="{D5B839A6-4F1E-4FF5-81F0-90694F6F975D}" srcOrd="3" destOrd="0" presId="urn:microsoft.com/office/officeart/2005/8/layout/vProcess5"/>
    <dgm:cxn modelId="{5FB72DA8-4F55-4584-882E-B9C58ACADE10}" type="presParOf" srcId="{7EBE9462-7000-4FB7-8740-990DA1CA5C4B}" destId="{9BA7550A-BC81-4E54-955F-FFDD5BF027A3}" srcOrd="4" destOrd="0" presId="urn:microsoft.com/office/officeart/2005/8/layout/vProcess5"/>
    <dgm:cxn modelId="{2BB8E2AD-72B1-4801-9242-D4052395BAAA}" type="presParOf" srcId="{7EBE9462-7000-4FB7-8740-990DA1CA5C4B}" destId="{74787D6E-47E8-491D-BE1D-33CE51CDB590}" srcOrd="5" destOrd="0" presId="urn:microsoft.com/office/officeart/2005/8/layout/vProcess5"/>
    <dgm:cxn modelId="{CD980F99-35FE-4E8B-8328-3D8B436D29AF}" type="presParOf" srcId="{7EBE9462-7000-4FB7-8740-990DA1CA5C4B}" destId="{6013520C-F736-4723-A35D-E7452D42A97E}" srcOrd="6" destOrd="0" presId="urn:microsoft.com/office/officeart/2005/8/layout/vProcess5"/>
    <dgm:cxn modelId="{ABF90D80-D5E5-490E-AA85-069C343220F8}" type="presParOf" srcId="{7EBE9462-7000-4FB7-8740-990DA1CA5C4B}" destId="{D9708BAD-2A47-4FE3-B3F8-1A3A268025E1}" srcOrd="7" destOrd="0" presId="urn:microsoft.com/office/officeart/2005/8/layout/vProcess5"/>
    <dgm:cxn modelId="{3D5CF590-C8B2-47FC-B0D3-117CBF59D6E5}" type="presParOf" srcId="{7EBE9462-7000-4FB7-8740-990DA1CA5C4B}" destId="{331E5030-73DB-4EC8-BD88-E5BC3A6622B4}" srcOrd="8" destOrd="0" presId="urn:microsoft.com/office/officeart/2005/8/layout/vProcess5"/>
    <dgm:cxn modelId="{06083D77-7D40-46F8-9527-7FB214A4B951}" type="presParOf" srcId="{7EBE9462-7000-4FB7-8740-990DA1CA5C4B}" destId="{F88FA15F-F873-4B3E-B7A6-20329E28E3F0}" srcOrd="9" destOrd="0" presId="urn:microsoft.com/office/officeart/2005/8/layout/vProcess5"/>
    <dgm:cxn modelId="{2D378663-313B-4423-985E-AFA8E4D33DA0}" type="presParOf" srcId="{7EBE9462-7000-4FB7-8740-990DA1CA5C4B}" destId="{34004758-2FF0-4181-AAF6-D2214B2886EE}" srcOrd="10" destOrd="0" presId="urn:microsoft.com/office/officeart/2005/8/layout/vProcess5"/>
    <dgm:cxn modelId="{E30B80BD-EC0A-471C-8714-BDA6F4046762}" type="presParOf" srcId="{7EBE9462-7000-4FB7-8740-990DA1CA5C4B}" destId="{404AC0F1-B31E-4475-91A9-2B1F3D3097A3}" srcOrd="11" destOrd="0" presId="urn:microsoft.com/office/officeart/2005/8/layout/vProcess5"/>
    <dgm:cxn modelId="{75F45840-B7FE-46D4-9343-6FF79A49C456}" type="presParOf" srcId="{7EBE9462-7000-4FB7-8740-990DA1CA5C4B}" destId="{7B587FA7-49D2-44D5-8487-94E648CC62A0}" srcOrd="12" destOrd="0" presId="urn:microsoft.com/office/officeart/2005/8/layout/vProcess5"/>
    <dgm:cxn modelId="{7F81D824-7C8F-4D25-8A77-CAD12D2F433B}" type="presParOf" srcId="{7EBE9462-7000-4FB7-8740-990DA1CA5C4B}" destId="{BD3BFF2D-2AD0-4B35-964E-AE475DC6C122}" srcOrd="13" destOrd="0" presId="urn:microsoft.com/office/officeart/2005/8/layout/vProcess5"/>
    <dgm:cxn modelId="{8225C1FB-6A9B-4BBF-AB16-431E87A85ABB}" type="presParOf" srcId="{7EBE9462-7000-4FB7-8740-990DA1CA5C4B}" destId="{71BB4979-17E5-47DB-9CD7-EA6EFC11C082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EB0FBCF-0685-47E2-AC16-D15DFC274F14}" type="doc">
      <dgm:prSet loTypeId="urn:microsoft.com/office/officeart/2005/8/layout/hierarchy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241F1A0-A869-4217-864A-12391AAB07D4}" type="pres">
      <dgm:prSet presAssocID="{DEB0FBCF-0685-47E2-AC16-D15DFC274F1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</dgm:ptLst>
  <dgm:cxnLst>
    <dgm:cxn modelId="{760A2C8A-DCA6-4CEA-98CB-13E471F1DCEA}" type="presOf" srcId="{DEB0FBCF-0685-47E2-AC16-D15DFC274F14}" destId="{C241F1A0-A869-4217-864A-12391AAB07D4}" srcOrd="0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600E095-708A-4369-A8AB-B643DD39A196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46F1FA5-2B8D-4720-B13C-D64EFAC33AB2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2500" dirty="0" smtClean="0">
              <a:solidFill>
                <a:schemeClr val="tx1"/>
              </a:solidFill>
            </a:rPr>
            <a:t>Раздел 1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500" dirty="0" smtClean="0">
              <a:solidFill>
                <a:schemeClr val="tx1"/>
              </a:solidFill>
            </a:rPr>
            <a:t>(общие сведения)</a:t>
          </a:r>
          <a:endParaRPr lang="ru-RU" sz="1500" dirty="0">
            <a:solidFill>
              <a:schemeClr val="tx1"/>
            </a:solidFill>
          </a:endParaRPr>
        </a:p>
      </dgm:t>
    </dgm:pt>
    <dgm:pt modelId="{5666D452-C169-4D2E-902D-8A003EFFBF74}" type="parTrans" cxnId="{81E012B2-6964-4BE8-BC69-B0871ED2728F}">
      <dgm:prSet/>
      <dgm:spPr/>
      <dgm:t>
        <a:bodyPr/>
        <a:lstStyle/>
        <a:p>
          <a:endParaRPr lang="ru-RU"/>
        </a:p>
      </dgm:t>
    </dgm:pt>
    <dgm:pt modelId="{D105EC1D-5279-41CE-9AB4-615E92AD58D8}" type="sibTrans" cxnId="{81E012B2-6964-4BE8-BC69-B0871ED2728F}">
      <dgm:prSet/>
      <dgm:spPr/>
      <dgm:t>
        <a:bodyPr/>
        <a:lstStyle/>
        <a:p>
          <a:endParaRPr lang="ru-RU"/>
        </a:p>
      </dgm:t>
    </dgm:pt>
    <dgm:pt modelId="{548AB0C8-6E64-443E-9EB0-A08A79FDC6BA}">
      <dgm:prSet phldrT="[Текст]" custT="1"/>
      <dgm:spPr/>
      <dgm:t>
        <a:bodyPr/>
        <a:lstStyle/>
        <a:p>
          <a:r>
            <a:rPr lang="ru-RU" sz="2000" dirty="0" smtClean="0"/>
            <a:t>задачи приватизации;</a:t>
          </a:r>
          <a:endParaRPr lang="ru-RU" sz="2000" dirty="0"/>
        </a:p>
      </dgm:t>
    </dgm:pt>
    <dgm:pt modelId="{654FD60D-DACC-4285-B946-2D1FE5148456}" type="parTrans" cxnId="{ACC32A7A-176A-4907-AA63-EEE33D27FBB2}">
      <dgm:prSet/>
      <dgm:spPr/>
      <dgm:t>
        <a:bodyPr/>
        <a:lstStyle/>
        <a:p>
          <a:endParaRPr lang="ru-RU"/>
        </a:p>
      </dgm:t>
    </dgm:pt>
    <dgm:pt modelId="{E970E453-1463-468A-8701-6AF876570344}" type="sibTrans" cxnId="{ACC32A7A-176A-4907-AA63-EEE33D27FBB2}">
      <dgm:prSet/>
      <dgm:spPr/>
      <dgm:t>
        <a:bodyPr/>
        <a:lstStyle/>
        <a:p>
          <a:endParaRPr lang="ru-RU"/>
        </a:p>
      </dgm:t>
    </dgm:pt>
    <dgm:pt modelId="{5465FCF7-D183-498A-9AC7-370A8EB9F94D}">
      <dgm:prSet phldrT="[Текст]" custT="1"/>
      <dgm:spPr/>
      <dgm:t>
        <a:bodyPr/>
        <a:lstStyle/>
        <a:p>
          <a:r>
            <a:rPr lang="ru-RU" sz="2000" dirty="0" smtClean="0"/>
            <a:t>основные принципы формирования прогнозного плана;</a:t>
          </a:r>
          <a:endParaRPr lang="ru-RU" sz="2000" dirty="0"/>
        </a:p>
      </dgm:t>
    </dgm:pt>
    <dgm:pt modelId="{80664C4C-EF9B-42D6-B7B8-FAA6943171FC}" type="parTrans" cxnId="{26788AA7-CAAF-464A-99E7-F8733DC58258}">
      <dgm:prSet/>
      <dgm:spPr/>
      <dgm:t>
        <a:bodyPr/>
        <a:lstStyle/>
        <a:p>
          <a:endParaRPr lang="ru-RU"/>
        </a:p>
      </dgm:t>
    </dgm:pt>
    <dgm:pt modelId="{D90A1B5F-4A62-4696-847B-D872ADCA93AA}" type="sibTrans" cxnId="{26788AA7-CAAF-464A-99E7-F8733DC58258}">
      <dgm:prSet/>
      <dgm:spPr/>
      <dgm:t>
        <a:bodyPr/>
        <a:lstStyle/>
        <a:p>
          <a:endParaRPr lang="ru-RU"/>
        </a:p>
      </dgm:t>
    </dgm:pt>
    <dgm:pt modelId="{EC4B15C7-ED4D-4721-9A41-69F19D4B7AE2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endParaRPr lang="ru-RU" sz="2500" dirty="0" smtClean="0"/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500" dirty="0" smtClean="0">
              <a:solidFill>
                <a:schemeClr val="tx1"/>
              </a:solidFill>
            </a:rPr>
            <a:t>Раздел 2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500" dirty="0" smtClean="0">
              <a:solidFill>
                <a:schemeClr val="tx1"/>
              </a:solidFill>
            </a:rPr>
            <a:t> </a:t>
          </a:r>
          <a:r>
            <a:rPr lang="ru-RU" sz="1500" dirty="0" smtClean="0">
              <a:solidFill>
                <a:schemeClr val="tx1"/>
              </a:solidFill>
            </a:rPr>
            <a:t>(имущество, подлежащее приватизации)</a:t>
          </a:r>
          <a:endParaRPr lang="ru-RU" sz="1500" dirty="0">
            <a:solidFill>
              <a:schemeClr val="tx1"/>
            </a:solidFill>
          </a:endParaRPr>
        </a:p>
      </dgm:t>
    </dgm:pt>
    <dgm:pt modelId="{D3C039DA-0E08-4FD7-8E46-21A74F33AAC2}" type="parTrans" cxnId="{72A7D374-48F2-416E-B99B-EF4D2D751689}">
      <dgm:prSet/>
      <dgm:spPr/>
      <dgm:t>
        <a:bodyPr/>
        <a:lstStyle/>
        <a:p>
          <a:endParaRPr lang="ru-RU"/>
        </a:p>
      </dgm:t>
    </dgm:pt>
    <dgm:pt modelId="{E07AFC29-8059-4BAC-A129-BEC6E9B8333C}" type="sibTrans" cxnId="{72A7D374-48F2-416E-B99B-EF4D2D751689}">
      <dgm:prSet/>
      <dgm:spPr/>
      <dgm:t>
        <a:bodyPr/>
        <a:lstStyle/>
        <a:p>
          <a:endParaRPr lang="ru-RU"/>
        </a:p>
      </dgm:t>
    </dgm:pt>
    <dgm:pt modelId="{E9958D65-B107-45D5-8E89-F3E9D35BF019}">
      <dgm:prSet phldrT="[Текст]"/>
      <dgm:spPr/>
      <dgm:t>
        <a:bodyPr/>
        <a:lstStyle/>
        <a:p>
          <a:endParaRPr lang="ru-RU" sz="1500" dirty="0"/>
        </a:p>
      </dgm:t>
    </dgm:pt>
    <dgm:pt modelId="{CD1BE714-A14B-4A8C-9948-60CF97E83BB5}" type="parTrans" cxnId="{E902A027-2753-4F60-9859-CBBF303DDDB6}">
      <dgm:prSet/>
      <dgm:spPr/>
      <dgm:t>
        <a:bodyPr/>
        <a:lstStyle/>
        <a:p>
          <a:endParaRPr lang="ru-RU"/>
        </a:p>
      </dgm:t>
    </dgm:pt>
    <dgm:pt modelId="{E86EA008-51CB-4348-94EF-AB0CA8FC3CA8}" type="sibTrans" cxnId="{E902A027-2753-4F60-9859-CBBF303DDDB6}">
      <dgm:prSet/>
      <dgm:spPr/>
      <dgm:t>
        <a:bodyPr/>
        <a:lstStyle/>
        <a:p>
          <a:endParaRPr lang="ru-RU"/>
        </a:p>
      </dgm:t>
    </dgm:pt>
    <dgm:pt modelId="{CE8CB1D1-105C-4D7C-A7F4-B52453A73D6A}">
      <dgm:prSet/>
      <dgm:spPr/>
      <dgm:t>
        <a:bodyPr/>
        <a:lstStyle/>
        <a:p>
          <a:endParaRPr lang="ru-RU" sz="1500" dirty="0"/>
        </a:p>
      </dgm:t>
    </dgm:pt>
    <dgm:pt modelId="{AB148775-86F6-496E-91EA-1C06D61F5B7F}" type="parTrans" cxnId="{7181B027-587F-4853-A84B-C5075B4D1310}">
      <dgm:prSet/>
      <dgm:spPr/>
      <dgm:t>
        <a:bodyPr/>
        <a:lstStyle/>
        <a:p>
          <a:endParaRPr lang="ru-RU"/>
        </a:p>
      </dgm:t>
    </dgm:pt>
    <dgm:pt modelId="{439E0156-D75F-4BBE-B30D-85576E4E43B4}" type="sibTrans" cxnId="{7181B027-587F-4853-A84B-C5075B4D1310}">
      <dgm:prSet/>
      <dgm:spPr/>
      <dgm:t>
        <a:bodyPr/>
        <a:lstStyle/>
        <a:p>
          <a:endParaRPr lang="ru-RU"/>
        </a:p>
      </dgm:t>
    </dgm:pt>
    <dgm:pt modelId="{2F1D17B6-7199-4249-8822-3A576B90B06C}">
      <dgm:prSet custT="1"/>
      <dgm:spPr/>
      <dgm:t>
        <a:bodyPr/>
        <a:lstStyle/>
        <a:p>
          <a:r>
            <a:rPr lang="ru-RU" sz="2000" dirty="0" smtClean="0"/>
            <a:t>иное имущество</a:t>
          </a:r>
        </a:p>
      </dgm:t>
    </dgm:pt>
    <dgm:pt modelId="{2D628455-426B-4720-BEA0-0645A61F1720}" type="sibTrans" cxnId="{A48FF7F2-1EDC-4B2D-80E9-0075A0CC8280}">
      <dgm:prSet/>
      <dgm:spPr/>
      <dgm:t>
        <a:bodyPr/>
        <a:lstStyle/>
        <a:p>
          <a:endParaRPr lang="ru-RU"/>
        </a:p>
      </dgm:t>
    </dgm:pt>
    <dgm:pt modelId="{866A06C5-8891-4A18-974B-89E0480595F2}" type="parTrans" cxnId="{A48FF7F2-1EDC-4B2D-80E9-0075A0CC8280}">
      <dgm:prSet/>
      <dgm:spPr/>
      <dgm:t>
        <a:bodyPr/>
        <a:lstStyle/>
        <a:p>
          <a:endParaRPr lang="ru-RU"/>
        </a:p>
      </dgm:t>
    </dgm:pt>
    <dgm:pt modelId="{FE1464D4-8DF1-4556-91F9-648FF334AD6C}">
      <dgm:prSet custT="1"/>
      <dgm:spPr/>
      <dgm:t>
        <a:bodyPr/>
        <a:lstStyle/>
        <a:p>
          <a:r>
            <a:rPr lang="ru-RU" sz="2000" dirty="0" smtClean="0"/>
            <a:t>акции акционерных обществ;</a:t>
          </a:r>
        </a:p>
      </dgm:t>
    </dgm:pt>
    <dgm:pt modelId="{C49DD088-CD66-4023-87F6-9D470E65A647}" type="sibTrans" cxnId="{776B2D2C-F204-4234-9E3D-ABF838F9C2C3}">
      <dgm:prSet/>
      <dgm:spPr/>
      <dgm:t>
        <a:bodyPr/>
        <a:lstStyle/>
        <a:p>
          <a:endParaRPr lang="ru-RU"/>
        </a:p>
      </dgm:t>
    </dgm:pt>
    <dgm:pt modelId="{2C4C1ED2-4296-4FB5-B63B-48A259870450}" type="parTrans" cxnId="{776B2D2C-F204-4234-9E3D-ABF838F9C2C3}">
      <dgm:prSet/>
      <dgm:spPr/>
      <dgm:t>
        <a:bodyPr/>
        <a:lstStyle/>
        <a:p>
          <a:endParaRPr lang="ru-RU"/>
        </a:p>
      </dgm:t>
    </dgm:pt>
    <dgm:pt modelId="{812C8361-9E31-48CA-90F8-BEB8B3C3F9F7}">
      <dgm:prSet phldrT="[Текст]" custT="1"/>
      <dgm:spPr/>
      <dgm:t>
        <a:bodyPr/>
        <a:lstStyle/>
        <a:p>
          <a:r>
            <a:rPr lang="ru-RU" sz="2000" dirty="0" smtClean="0"/>
            <a:t>прогноз поступлений</a:t>
          </a:r>
          <a:endParaRPr lang="ru-RU" sz="2000" dirty="0"/>
        </a:p>
      </dgm:t>
    </dgm:pt>
    <dgm:pt modelId="{D28077F9-5F3D-495E-AA34-C4C0978F2077}" type="parTrans" cxnId="{5D19DB56-5786-458B-9592-1D31F9014920}">
      <dgm:prSet/>
      <dgm:spPr/>
      <dgm:t>
        <a:bodyPr/>
        <a:lstStyle/>
        <a:p>
          <a:endParaRPr lang="ru-RU"/>
        </a:p>
      </dgm:t>
    </dgm:pt>
    <dgm:pt modelId="{41AD8991-5A26-48C7-AC3E-5CE65E3399AA}" type="sibTrans" cxnId="{5D19DB56-5786-458B-9592-1D31F9014920}">
      <dgm:prSet/>
      <dgm:spPr/>
      <dgm:t>
        <a:bodyPr/>
        <a:lstStyle/>
        <a:p>
          <a:endParaRPr lang="ru-RU"/>
        </a:p>
      </dgm:t>
    </dgm:pt>
    <dgm:pt modelId="{6C4DE226-30BD-499F-B748-DA9CF63E1627}">
      <dgm:prSet phldrT="[Текст]" custT="1"/>
      <dgm:spPr/>
      <dgm:t>
        <a:bodyPr/>
        <a:lstStyle/>
        <a:p>
          <a:r>
            <a:rPr lang="ru-RU" sz="2000" dirty="0" smtClean="0"/>
            <a:t> муниципальные унитарные предприятия;</a:t>
          </a:r>
          <a:endParaRPr lang="ru-RU" sz="2000" dirty="0"/>
        </a:p>
      </dgm:t>
    </dgm:pt>
    <dgm:pt modelId="{F4A29020-79E4-4F75-AC5B-0B4F7E33934D}" type="parTrans" cxnId="{FBF44F3B-23D1-4106-BC25-1985A02DFD36}">
      <dgm:prSet/>
      <dgm:spPr/>
      <dgm:t>
        <a:bodyPr/>
        <a:lstStyle/>
        <a:p>
          <a:endParaRPr lang="ru-RU"/>
        </a:p>
      </dgm:t>
    </dgm:pt>
    <dgm:pt modelId="{7A7F9233-519D-464B-9175-9F80FCD57550}" type="sibTrans" cxnId="{FBF44F3B-23D1-4106-BC25-1985A02DFD36}">
      <dgm:prSet/>
      <dgm:spPr/>
      <dgm:t>
        <a:bodyPr/>
        <a:lstStyle/>
        <a:p>
          <a:endParaRPr lang="ru-RU"/>
        </a:p>
      </dgm:t>
    </dgm:pt>
    <dgm:pt modelId="{91132B1C-1888-421A-A205-9A69E6E9584E}">
      <dgm:prSet custT="1"/>
      <dgm:spPr/>
      <dgm:t>
        <a:bodyPr/>
        <a:lstStyle/>
        <a:p>
          <a:r>
            <a:rPr lang="ru-RU" sz="2000" dirty="0" smtClean="0"/>
            <a:t>доли в уставных капитала обществ с ограниченной ответственностью;</a:t>
          </a:r>
        </a:p>
      </dgm:t>
    </dgm:pt>
    <dgm:pt modelId="{56C694C4-01E7-4AB9-B11A-6AB1A8E04898}" type="sibTrans" cxnId="{4A4920DC-EB9D-4C63-AAE9-81D30E592233}">
      <dgm:prSet/>
      <dgm:spPr/>
      <dgm:t>
        <a:bodyPr/>
        <a:lstStyle/>
        <a:p>
          <a:endParaRPr lang="ru-RU"/>
        </a:p>
      </dgm:t>
    </dgm:pt>
    <dgm:pt modelId="{C3E4B71E-A2AC-4676-8CB8-CA2720434C44}" type="parTrans" cxnId="{4A4920DC-EB9D-4C63-AAE9-81D30E592233}">
      <dgm:prSet/>
      <dgm:spPr/>
      <dgm:t>
        <a:bodyPr/>
        <a:lstStyle/>
        <a:p>
          <a:endParaRPr lang="ru-RU"/>
        </a:p>
      </dgm:t>
    </dgm:pt>
    <dgm:pt modelId="{1A90DF63-A320-462E-B2DC-06BCD4216184}" type="pres">
      <dgm:prSet presAssocID="{6600E095-708A-4369-A8AB-B643DD39A19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578CA57-5786-4FDE-8A0D-8412303F1F07}" type="pres">
      <dgm:prSet presAssocID="{B46F1FA5-2B8D-4720-B13C-D64EFAC33AB2}" presName="linNode" presStyleCnt="0"/>
      <dgm:spPr/>
    </dgm:pt>
    <dgm:pt modelId="{B321AE4D-7BFD-434C-A91E-BB527D06D9BA}" type="pres">
      <dgm:prSet presAssocID="{B46F1FA5-2B8D-4720-B13C-D64EFAC33AB2}" presName="parentText" presStyleLbl="node1" presStyleIdx="0" presStyleCnt="2" custScaleX="95590" custScaleY="79147" custLinFactNeighborX="-4" custLinFactNeighborY="20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BA0164-47DA-4489-BD6F-8BAFF758915E}" type="pres">
      <dgm:prSet presAssocID="{B46F1FA5-2B8D-4720-B13C-D64EFAC33AB2}" presName="descendantText" presStyleLbl="alignAccFollowNode1" presStyleIdx="0" presStyleCnt="2" custScaleX="1298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33C736-13CA-48FF-9992-4910BE599DDD}" type="pres">
      <dgm:prSet presAssocID="{D105EC1D-5279-41CE-9AB4-615E92AD58D8}" presName="sp" presStyleCnt="0"/>
      <dgm:spPr/>
    </dgm:pt>
    <dgm:pt modelId="{F85BED2F-0E34-45FB-AC43-0909D2D9E445}" type="pres">
      <dgm:prSet presAssocID="{EC4B15C7-ED4D-4721-9A41-69F19D4B7AE2}" presName="linNode" presStyleCnt="0"/>
      <dgm:spPr/>
    </dgm:pt>
    <dgm:pt modelId="{D5A886BB-E433-435D-AD25-FA693FFCCCA5}" type="pres">
      <dgm:prSet presAssocID="{EC4B15C7-ED4D-4721-9A41-69F19D4B7AE2}" presName="parentText" presStyleLbl="node1" presStyleIdx="1" presStyleCnt="2" custScaleX="163299" custScaleY="9024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65E63A-AC8F-450A-822B-D5948040AB2B}" type="pres">
      <dgm:prSet presAssocID="{EC4B15C7-ED4D-4721-9A41-69F19D4B7AE2}" presName="descendantText" presStyleLbl="alignAccFollowNode1" presStyleIdx="1" presStyleCnt="2" custScaleX="223616" custLinFactNeighborX="-486" custLinFactNeighborY="-20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6095B22-B101-4610-8EA1-52F27486044F}" type="presOf" srcId="{B46F1FA5-2B8D-4720-B13C-D64EFAC33AB2}" destId="{B321AE4D-7BFD-434C-A91E-BB527D06D9BA}" srcOrd="0" destOrd="0" presId="urn:microsoft.com/office/officeart/2005/8/layout/vList5"/>
    <dgm:cxn modelId="{4A4920DC-EB9D-4C63-AAE9-81D30E592233}" srcId="{EC4B15C7-ED4D-4721-9A41-69F19D4B7AE2}" destId="{91132B1C-1888-421A-A205-9A69E6E9584E}" srcOrd="3" destOrd="0" parTransId="{C3E4B71E-A2AC-4676-8CB8-CA2720434C44}" sibTransId="{56C694C4-01E7-4AB9-B11A-6AB1A8E04898}"/>
    <dgm:cxn modelId="{72A7D374-48F2-416E-B99B-EF4D2D751689}" srcId="{6600E095-708A-4369-A8AB-B643DD39A196}" destId="{EC4B15C7-ED4D-4721-9A41-69F19D4B7AE2}" srcOrd="1" destOrd="0" parTransId="{D3C039DA-0E08-4FD7-8E46-21A74F33AAC2}" sibTransId="{E07AFC29-8059-4BAC-A129-BEC6E9B8333C}"/>
    <dgm:cxn modelId="{5250F5B0-CCD2-4718-8205-79B40C4E24ED}" type="presOf" srcId="{548AB0C8-6E64-443E-9EB0-A08A79FDC6BA}" destId="{DEBA0164-47DA-4489-BD6F-8BAFF758915E}" srcOrd="0" destOrd="0" presId="urn:microsoft.com/office/officeart/2005/8/layout/vList5"/>
    <dgm:cxn modelId="{196592B7-467D-49A1-AAAD-3FA48ADA0608}" type="presOf" srcId="{FE1464D4-8DF1-4556-91F9-648FF334AD6C}" destId="{9965E63A-AC8F-450A-822B-D5948040AB2B}" srcOrd="0" destOrd="2" presId="urn:microsoft.com/office/officeart/2005/8/layout/vList5"/>
    <dgm:cxn modelId="{66FB9AE8-A893-41FE-A3C7-35A7DDC152CA}" type="presOf" srcId="{CE8CB1D1-105C-4D7C-A7F4-B52453A73D6A}" destId="{9965E63A-AC8F-450A-822B-D5948040AB2B}" srcOrd="0" destOrd="5" presId="urn:microsoft.com/office/officeart/2005/8/layout/vList5"/>
    <dgm:cxn modelId="{26788AA7-CAAF-464A-99E7-F8733DC58258}" srcId="{B46F1FA5-2B8D-4720-B13C-D64EFAC33AB2}" destId="{5465FCF7-D183-498A-9AC7-370A8EB9F94D}" srcOrd="1" destOrd="0" parTransId="{80664C4C-EF9B-42D6-B7B8-FAA6943171FC}" sibTransId="{D90A1B5F-4A62-4696-847B-D872ADCA93AA}"/>
    <dgm:cxn modelId="{0FA8F61B-DB1F-4F69-A810-0BE11B297831}" type="presOf" srcId="{EC4B15C7-ED4D-4721-9A41-69F19D4B7AE2}" destId="{D5A886BB-E433-435D-AD25-FA693FFCCCA5}" srcOrd="0" destOrd="0" presId="urn:microsoft.com/office/officeart/2005/8/layout/vList5"/>
    <dgm:cxn modelId="{C00FB7D5-0669-441A-A373-05BCE1D96580}" type="presOf" srcId="{5465FCF7-D183-498A-9AC7-370A8EB9F94D}" destId="{DEBA0164-47DA-4489-BD6F-8BAFF758915E}" srcOrd="0" destOrd="1" presId="urn:microsoft.com/office/officeart/2005/8/layout/vList5"/>
    <dgm:cxn modelId="{2005113F-25BC-43AC-A8A1-D408CFCD5F28}" type="presOf" srcId="{91132B1C-1888-421A-A205-9A69E6E9584E}" destId="{9965E63A-AC8F-450A-822B-D5948040AB2B}" srcOrd="0" destOrd="3" presId="urn:microsoft.com/office/officeart/2005/8/layout/vList5"/>
    <dgm:cxn modelId="{81E012B2-6964-4BE8-BC69-B0871ED2728F}" srcId="{6600E095-708A-4369-A8AB-B643DD39A196}" destId="{B46F1FA5-2B8D-4720-B13C-D64EFAC33AB2}" srcOrd="0" destOrd="0" parTransId="{5666D452-C169-4D2E-902D-8A003EFFBF74}" sibTransId="{D105EC1D-5279-41CE-9AB4-615E92AD58D8}"/>
    <dgm:cxn modelId="{776B2D2C-F204-4234-9E3D-ABF838F9C2C3}" srcId="{EC4B15C7-ED4D-4721-9A41-69F19D4B7AE2}" destId="{FE1464D4-8DF1-4556-91F9-648FF334AD6C}" srcOrd="2" destOrd="0" parTransId="{2C4C1ED2-4296-4FB5-B63B-48A259870450}" sibTransId="{C49DD088-CD66-4023-87F6-9D470E65A647}"/>
    <dgm:cxn modelId="{0CEFA829-E4F0-405C-835E-0B7331661592}" type="presOf" srcId="{6600E095-708A-4369-A8AB-B643DD39A196}" destId="{1A90DF63-A320-462E-B2DC-06BCD4216184}" srcOrd="0" destOrd="0" presId="urn:microsoft.com/office/officeart/2005/8/layout/vList5"/>
    <dgm:cxn modelId="{7181B027-587F-4853-A84B-C5075B4D1310}" srcId="{EC4B15C7-ED4D-4721-9A41-69F19D4B7AE2}" destId="{CE8CB1D1-105C-4D7C-A7F4-B52453A73D6A}" srcOrd="5" destOrd="0" parTransId="{AB148775-86F6-496E-91EA-1C06D61F5B7F}" sibTransId="{439E0156-D75F-4BBE-B30D-85576E4E43B4}"/>
    <dgm:cxn modelId="{202DDCC5-329F-4B88-B9A0-CF223DDB4CBB}" type="presOf" srcId="{E9958D65-B107-45D5-8E89-F3E9D35BF019}" destId="{9965E63A-AC8F-450A-822B-D5948040AB2B}" srcOrd="0" destOrd="0" presId="urn:microsoft.com/office/officeart/2005/8/layout/vList5"/>
    <dgm:cxn modelId="{4DE4A3EF-B8F4-4967-9A5A-69F8B51FDA60}" type="presOf" srcId="{6C4DE226-30BD-499F-B748-DA9CF63E1627}" destId="{9965E63A-AC8F-450A-822B-D5948040AB2B}" srcOrd="0" destOrd="1" presId="urn:microsoft.com/office/officeart/2005/8/layout/vList5"/>
    <dgm:cxn modelId="{FBF44F3B-23D1-4106-BC25-1985A02DFD36}" srcId="{EC4B15C7-ED4D-4721-9A41-69F19D4B7AE2}" destId="{6C4DE226-30BD-499F-B748-DA9CF63E1627}" srcOrd="1" destOrd="0" parTransId="{F4A29020-79E4-4F75-AC5B-0B4F7E33934D}" sibTransId="{7A7F9233-519D-464B-9175-9F80FCD57550}"/>
    <dgm:cxn modelId="{E902A027-2753-4F60-9859-CBBF303DDDB6}" srcId="{EC4B15C7-ED4D-4721-9A41-69F19D4B7AE2}" destId="{E9958D65-B107-45D5-8E89-F3E9D35BF019}" srcOrd="0" destOrd="0" parTransId="{CD1BE714-A14B-4A8C-9948-60CF97E83BB5}" sibTransId="{E86EA008-51CB-4348-94EF-AB0CA8FC3CA8}"/>
    <dgm:cxn modelId="{5D19DB56-5786-458B-9592-1D31F9014920}" srcId="{B46F1FA5-2B8D-4720-B13C-D64EFAC33AB2}" destId="{812C8361-9E31-48CA-90F8-BEB8B3C3F9F7}" srcOrd="2" destOrd="0" parTransId="{D28077F9-5F3D-495E-AA34-C4C0978F2077}" sibTransId="{41AD8991-5A26-48C7-AC3E-5CE65E3399AA}"/>
    <dgm:cxn modelId="{D7E8749B-D65E-4798-AB52-62DACFDC8055}" type="presOf" srcId="{2F1D17B6-7199-4249-8822-3A576B90B06C}" destId="{9965E63A-AC8F-450A-822B-D5948040AB2B}" srcOrd="0" destOrd="4" presId="urn:microsoft.com/office/officeart/2005/8/layout/vList5"/>
    <dgm:cxn modelId="{0B8C4629-CA8A-4028-B8ED-9807BD318997}" type="presOf" srcId="{812C8361-9E31-48CA-90F8-BEB8B3C3F9F7}" destId="{DEBA0164-47DA-4489-BD6F-8BAFF758915E}" srcOrd="0" destOrd="2" presId="urn:microsoft.com/office/officeart/2005/8/layout/vList5"/>
    <dgm:cxn modelId="{A48FF7F2-1EDC-4B2D-80E9-0075A0CC8280}" srcId="{EC4B15C7-ED4D-4721-9A41-69F19D4B7AE2}" destId="{2F1D17B6-7199-4249-8822-3A576B90B06C}" srcOrd="4" destOrd="0" parTransId="{866A06C5-8891-4A18-974B-89E0480595F2}" sibTransId="{2D628455-426B-4720-BEA0-0645A61F1720}"/>
    <dgm:cxn modelId="{ACC32A7A-176A-4907-AA63-EEE33D27FBB2}" srcId="{B46F1FA5-2B8D-4720-B13C-D64EFAC33AB2}" destId="{548AB0C8-6E64-443E-9EB0-A08A79FDC6BA}" srcOrd="0" destOrd="0" parTransId="{654FD60D-DACC-4285-B946-2D1FE5148456}" sibTransId="{E970E453-1463-468A-8701-6AF876570344}"/>
    <dgm:cxn modelId="{5E16623B-D263-4858-9CE3-CA3ACB14F623}" type="presParOf" srcId="{1A90DF63-A320-462E-B2DC-06BCD4216184}" destId="{C578CA57-5786-4FDE-8A0D-8412303F1F07}" srcOrd="0" destOrd="0" presId="urn:microsoft.com/office/officeart/2005/8/layout/vList5"/>
    <dgm:cxn modelId="{E884E8EF-08D0-48AF-860A-3835B112E833}" type="presParOf" srcId="{C578CA57-5786-4FDE-8A0D-8412303F1F07}" destId="{B321AE4D-7BFD-434C-A91E-BB527D06D9BA}" srcOrd="0" destOrd="0" presId="urn:microsoft.com/office/officeart/2005/8/layout/vList5"/>
    <dgm:cxn modelId="{40786DB2-E7CA-4D40-A2E4-A0A8A549A5FA}" type="presParOf" srcId="{C578CA57-5786-4FDE-8A0D-8412303F1F07}" destId="{DEBA0164-47DA-4489-BD6F-8BAFF758915E}" srcOrd="1" destOrd="0" presId="urn:microsoft.com/office/officeart/2005/8/layout/vList5"/>
    <dgm:cxn modelId="{F2E59E18-21E1-4BFC-B663-442E37550198}" type="presParOf" srcId="{1A90DF63-A320-462E-B2DC-06BCD4216184}" destId="{0333C736-13CA-48FF-9992-4910BE599DDD}" srcOrd="1" destOrd="0" presId="urn:microsoft.com/office/officeart/2005/8/layout/vList5"/>
    <dgm:cxn modelId="{712F8D3B-3D3A-4721-BA2A-8336A411FBF1}" type="presParOf" srcId="{1A90DF63-A320-462E-B2DC-06BCD4216184}" destId="{F85BED2F-0E34-45FB-AC43-0909D2D9E445}" srcOrd="2" destOrd="0" presId="urn:microsoft.com/office/officeart/2005/8/layout/vList5"/>
    <dgm:cxn modelId="{76ED9BD1-5063-40BC-902D-52333F501420}" type="presParOf" srcId="{F85BED2F-0E34-45FB-AC43-0909D2D9E445}" destId="{D5A886BB-E433-435D-AD25-FA693FFCCCA5}" srcOrd="0" destOrd="0" presId="urn:microsoft.com/office/officeart/2005/8/layout/vList5"/>
    <dgm:cxn modelId="{9FC5E600-183B-4E90-997E-7C00C9F0A6A4}" type="presParOf" srcId="{F85BED2F-0E34-45FB-AC43-0909D2D9E445}" destId="{9965E63A-AC8F-450A-822B-D5948040AB2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52E993E-D8AE-4371-920E-1B4125966C68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E813B58-74CE-4425-9E94-25DE4EBB4238}">
      <dgm:prSet phldrT="[Текст]" custT="1"/>
      <dgm:spPr/>
      <dgm:t>
        <a:bodyPr/>
        <a:lstStyle/>
        <a:p>
          <a:r>
            <a:rPr lang="ru-RU" sz="13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Разработка проекта прогнозного плана</a:t>
          </a:r>
          <a:endParaRPr lang="ru-RU" sz="13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99E5B0A-C13B-426B-AD54-78CCDFFB3EB8}" type="parTrans" cxnId="{8F316F89-4EB7-4DA2-ABF1-241637F2F2AB}">
      <dgm:prSet/>
      <dgm:spPr/>
      <dgm:t>
        <a:bodyPr/>
        <a:lstStyle/>
        <a:p>
          <a:endParaRPr lang="ru-RU"/>
        </a:p>
      </dgm:t>
    </dgm:pt>
    <dgm:pt modelId="{0803A6DA-FB5A-4BAB-9C8F-A30F1A25F678}" type="sibTrans" cxnId="{8F316F89-4EB7-4DA2-ABF1-241637F2F2AB}">
      <dgm:prSet/>
      <dgm:spPr/>
      <dgm:t>
        <a:bodyPr/>
        <a:lstStyle/>
        <a:p>
          <a:endParaRPr lang="ru-RU"/>
        </a:p>
      </dgm:t>
    </dgm:pt>
    <dgm:pt modelId="{FD22144D-1BA9-4E67-9850-4B680EF4B3C7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поступление  предложений отраслевых (функциональных) органов Администрации города, муниципальных унитарных предприятий,  акционерных обществ, иных юридических и физических лиц;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EF7C3BBC-DB05-4A13-937D-78F889E2A001}" type="parTrans" cxnId="{9DE0A014-6DA7-4A9F-BA44-3D7FB893B898}">
      <dgm:prSet/>
      <dgm:spPr/>
      <dgm:t>
        <a:bodyPr/>
        <a:lstStyle/>
        <a:p>
          <a:endParaRPr lang="ru-RU"/>
        </a:p>
      </dgm:t>
    </dgm:pt>
    <dgm:pt modelId="{873524CD-3B58-4D73-A6AD-044197C2D55C}" type="sibTrans" cxnId="{9DE0A014-6DA7-4A9F-BA44-3D7FB893B898}">
      <dgm:prSet/>
      <dgm:spPr/>
      <dgm:t>
        <a:bodyPr/>
        <a:lstStyle/>
        <a:p>
          <a:endParaRPr lang="ru-RU"/>
        </a:p>
      </dgm:t>
    </dgm:pt>
    <dgm:pt modelId="{8079F0FE-4821-45B5-A699-43C91D689DAA}">
      <dgm:prSet phldrT="[Текст]" custT="1"/>
      <dgm:spPr/>
      <dgm:t>
        <a:bodyPr/>
        <a:lstStyle/>
        <a:p>
          <a:r>
            <a: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Согласование проекта прогнозного плана</a:t>
          </a:r>
          <a:endParaRPr lang="ru-RU" sz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5FD327B-1768-4CA9-B74E-650584434C10}" type="parTrans" cxnId="{1922D081-27CF-47ED-8613-51BAD48F5932}">
      <dgm:prSet/>
      <dgm:spPr/>
      <dgm:t>
        <a:bodyPr/>
        <a:lstStyle/>
        <a:p>
          <a:endParaRPr lang="ru-RU"/>
        </a:p>
      </dgm:t>
    </dgm:pt>
    <dgm:pt modelId="{6B697C41-0B9B-4D62-8E16-DAB922A21A4C}" type="sibTrans" cxnId="{1922D081-27CF-47ED-8613-51BAD48F5932}">
      <dgm:prSet/>
      <dgm:spPr/>
      <dgm:t>
        <a:bodyPr/>
        <a:lstStyle/>
        <a:p>
          <a:endParaRPr lang="ru-RU"/>
        </a:p>
      </dgm:t>
    </dgm:pt>
    <dgm:pt modelId="{1A66ECE3-B831-4BD9-A2E6-1B4540FF22E6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с Правовым управлением Администрации города;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07A47256-0D5A-4058-896A-6C48D90EB43E}" type="parTrans" cxnId="{842DD0F5-1058-4FA0-8F94-094B91B49330}">
      <dgm:prSet/>
      <dgm:spPr/>
      <dgm:t>
        <a:bodyPr/>
        <a:lstStyle/>
        <a:p>
          <a:endParaRPr lang="ru-RU"/>
        </a:p>
      </dgm:t>
    </dgm:pt>
    <dgm:pt modelId="{52C6F558-32B6-4C15-8A04-C4F151B42897}" type="sibTrans" cxnId="{842DD0F5-1058-4FA0-8F94-094B91B49330}">
      <dgm:prSet/>
      <dgm:spPr/>
      <dgm:t>
        <a:bodyPr/>
        <a:lstStyle/>
        <a:p>
          <a:endParaRPr lang="ru-RU"/>
        </a:p>
      </dgm:t>
    </dgm:pt>
    <dgm:pt modelId="{254FD75B-9DB6-4B5F-AD65-2D28F6A35D2C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с постоянными комиссиями Челябинской городской Думы, постоянной комиссией городской Думы по экономике, муниципальному имуществу и городской инфраструктуре и постоянной комиссией Челябинской городской Думы по бюджету и налогам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9F14F41E-110A-426C-A444-69E2E7A12A2A}" type="parTrans" cxnId="{4FF5247D-2F88-44D7-987F-F1ADFA3ADF2A}">
      <dgm:prSet/>
      <dgm:spPr/>
      <dgm:t>
        <a:bodyPr/>
        <a:lstStyle/>
        <a:p>
          <a:endParaRPr lang="ru-RU"/>
        </a:p>
      </dgm:t>
    </dgm:pt>
    <dgm:pt modelId="{B12E625A-0A3C-45C6-8021-7397804B4005}" type="sibTrans" cxnId="{4FF5247D-2F88-44D7-987F-F1ADFA3ADF2A}">
      <dgm:prSet/>
      <dgm:spPr/>
      <dgm:t>
        <a:bodyPr/>
        <a:lstStyle/>
        <a:p>
          <a:endParaRPr lang="ru-RU"/>
        </a:p>
      </dgm:t>
    </dgm:pt>
    <dgm:pt modelId="{DB9C1868-5A64-4505-89B0-1EC80DB6D296}">
      <dgm:prSet phldrT="[Текст]" custT="1"/>
      <dgm:spPr/>
      <dgm:t>
        <a:bodyPr/>
        <a:lstStyle/>
        <a:p>
          <a:r>
            <a: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Утверждение прогнозного плана</a:t>
          </a:r>
        </a:p>
        <a:p>
          <a:endParaRPr lang="ru-RU" sz="800" dirty="0">
            <a:solidFill>
              <a:schemeClr val="tx1"/>
            </a:solidFill>
          </a:endParaRPr>
        </a:p>
      </dgm:t>
    </dgm:pt>
    <dgm:pt modelId="{D86761BF-CC63-4A60-872C-660C9CDF8FC9}" type="parTrans" cxnId="{F9118D17-5B58-4F62-857F-E984E9C1F37F}">
      <dgm:prSet/>
      <dgm:spPr/>
      <dgm:t>
        <a:bodyPr/>
        <a:lstStyle/>
        <a:p>
          <a:endParaRPr lang="ru-RU"/>
        </a:p>
      </dgm:t>
    </dgm:pt>
    <dgm:pt modelId="{48828B25-DB3E-4CB1-B55D-D7386BED06B2}" type="sibTrans" cxnId="{F9118D17-5B58-4F62-857F-E984E9C1F37F}">
      <dgm:prSet/>
      <dgm:spPr/>
      <dgm:t>
        <a:bodyPr/>
        <a:lstStyle/>
        <a:p>
          <a:endParaRPr lang="ru-RU"/>
        </a:p>
      </dgm:t>
    </dgm:pt>
    <dgm:pt modelId="{373D632B-D922-46DB-92BD-5157A5282C45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правовым актом Администрации города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3E482762-DF68-4602-9B01-ABE658832B6E}" type="parTrans" cxnId="{34B1531A-E1FF-49EC-BC38-6FEDC64F0678}">
      <dgm:prSet/>
      <dgm:spPr/>
      <dgm:t>
        <a:bodyPr/>
        <a:lstStyle/>
        <a:p>
          <a:endParaRPr lang="ru-RU"/>
        </a:p>
      </dgm:t>
    </dgm:pt>
    <dgm:pt modelId="{8D8D3EC7-EB9D-4325-A420-DEEC9EF45DA2}" type="sibTrans" cxnId="{34B1531A-E1FF-49EC-BC38-6FEDC64F0678}">
      <dgm:prSet/>
      <dgm:spPr/>
      <dgm:t>
        <a:bodyPr/>
        <a:lstStyle/>
        <a:p>
          <a:endParaRPr lang="ru-RU"/>
        </a:p>
      </dgm:t>
    </dgm:pt>
    <dgm:pt modelId="{38319F03-3DEB-4B27-8046-F3CED860216A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с отраслевыми (функциональными) органами Администрации города Челябинска, осуществляющими координацию и регулирование в соответствующих отраслях экономики (сферах управления);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368C80C4-3949-4772-8235-009E8C304E1C}" type="parTrans" cxnId="{ADD10211-9CC4-45AE-80EE-A8198B08990A}">
      <dgm:prSet/>
      <dgm:spPr/>
      <dgm:t>
        <a:bodyPr/>
        <a:lstStyle/>
        <a:p>
          <a:endParaRPr lang="ru-RU"/>
        </a:p>
      </dgm:t>
    </dgm:pt>
    <dgm:pt modelId="{EB16B4A2-63D4-4A65-8387-7D0F545A31ED}" type="sibTrans" cxnId="{ADD10211-9CC4-45AE-80EE-A8198B08990A}">
      <dgm:prSet/>
      <dgm:spPr/>
      <dgm:t>
        <a:bodyPr/>
        <a:lstStyle/>
        <a:p>
          <a:endParaRPr lang="ru-RU"/>
        </a:p>
      </dgm:t>
    </dgm:pt>
    <dgm:pt modelId="{BA340BD0-F47D-42EA-94A8-9EE12EDB1212}">
      <dgm:prSet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осмотр имущества и  составление соответствующего акта осмотра 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0ADA99CA-EED7-4064-9DA6-E565DCACA405}" type="parTrans" cxnId="{AA67E402-85B9-423C-AE0F-DB454EBA78DD}">
      <dgm:prSet/>
      <dgm:spPr/>
      <dgm:t>
        <a:bodyPr/>
        <a:lstStyle/>
        <a:p>
          <a:endParaRPr lang="ru-RU"/>
        </a:p>
      </dgm:t>
    </dgm:pt>
    <dgm:pt modelId="{6A822A56-1E45-4DD0-B2DF-D62024BECB45}" type="sibTrans" cxnId="{AA67E402-85B9-423C-AE0F-DB454EBA78DD}">
      <dgm:prSet/>
      <dgm:spPr/>
      <dgm:t>
        <a:bodyPr/>
        <a:lstStyle/>
        <a:p>
          <a:endParaRPr lang="ru-RU"/>
        </a:p>
      </dgm:t>
    </dgm:pt>
    <dgm:pt modelId="{E5F7A390-3FF5-4A4A-B7DB-C9CA3B7FC654}">
      <dgm:prSet custT="1"/>
      <dgm:spPr/>
      <dgm:t>
        <a:bodyPr/>
        <a:lstStyle/>
        <a:p>
          <a:endParaRPr lang="ru-RU" sz="1400" dirty="0" smtClean="0">
            <a:latin typeface="Times New Roman" pitchFamily="18" charset="0"/>
            <a:cs typeface="Times New Roman" pitchFamily="18" charset="0"/>
          </a:endParaRPr>
        </a:p>
      </dgm:t>
    </dgm:pt>
    <dgm:pt modelId="{24056ED4-C566-4A91-9F1A-D0A74C142D96}" type="parTrans" cxnId="{39072CC7-7E86-48E3-91D2-4B3B5FCDE6D2}">
      <dgm:prSet/>
      <dgm:spPr/>
      <dgm:t>
        <a:bodyPr/>
        <a:lstStyle/>
        <a:p>
          <a:endParaRPr lang="ru-RU"/>
        </a:p>
      </dgm:t>
    </dgm:pt>
    <dgm:pt modelId="{AE04E839-818C-41FF-958C-F52BD69C6795}" type="sibTrans" cxnId="{39072CC7-7E86-48E3-91D2-4B3B5FCDE6D2}">
      <dgm:prSet/>
      <dgm:spPr/>
      <dgm:t>
        <a:bodyPr/>
        <a:lstStyle/>
        <a:p>
          <a:endParaRPr lang="ru-RU"/>
        </a:p>
      </dgm:t>
    </dgm:pt>
    <dgm:pt modelId="{F249AB14-FE55-4B16-A5E0-B18961D73F5E}">
      <dgm:prSet phldrT="[Текст]" custT="1"/>
      <dgm:spPr/>
      <dgm:t>
        <a:bodyPr/>
        <a:lstStyle/>
        <a:p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3D1A0F95-292A-416D-957E-7D92E58D2A0C}" type="parTrans" cxnId="{B86BEF52-1825-4CCF-98B6-9987A5BABFE3}">
      <dgm:prSet/>
      <dgm:spPr/>
      <dgm:t>
        <a:bodyPr/>
        <a:lstStyle/>
        <a:p>
          <a:endParaRPr lang="ru-RU"/>
        </a:p>
      </dgm:t>
    </dgm:pt>
    <dgm:pt modelId="{BB0EDEB7-D1D1-4871-AC45-73BFBDDCCC7F}" type="sibTrans" cxnId="{B86BEF52-1825-4CCF-98B6-9987A5BABFE3}">
      <dgm:prSet/>
      <dgm:spPr/>
      <dgm:t>
        <a:bodyPr/>
        <a:lstStyle/>
        <a:p>
          <a:endParaRPr lang="ru-RU"/>
        </a:p>
      </dgm:t>
    </dgm:pt>
    <dgm:pt modelId="{B413CEB3-E5AC-4AD4-9E9B-D75865B447AD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определение целесообразности приватизации муниципального имущества и отсутствия необходимости использования данного имущества для муниципальных нужд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8FA3A9A8-69F0-4F37-9107-EF05937614B9}" type="parTrans" cxnId="{8C7F134D-C57C-43C0-9B0F-78CDAFB8FB21}">
      <dgm:prSet/>
      <dgm:spPr/>
      <dgm:t>
        <a:bodyPr/>
        <a:lstStyle/>
        <a:p>
          <a:endParaRPr lang="ru-RU"/>
        </a:p>
      </dgm:t>
    </dgm:pt>
    <dgm:pt modelId="{7B258B74-00A9-4F0C-9B71-BAF16C39161D}" type="sibTrans" cxnId="{8C7F134D-C57C-43C0-9B0F-78CDAFB8FB21}">
      <dgm:prSet/>
      <dgm:spPr/>
      <dgm:t>
        <a:bodyPr/>
        <a:lstStyle/>
        <a:p>
          <a:endParaRPr lang="ru-RU"/>
        </a:p>
      </dgm:t>
    </dgm:pt>
    <dgm:pt modelId="{C03B194E-AC11-423F-963C-9FF543181BB6}" type="pres">
      <dgm:prSet presAssocID="{252E993E-D8AE-4371-920E-1B4125966C6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CEC7ADC-C4E6-4464-8D1A-693604CA29E5}" type="pres">
      <dgm:prSet presAssocID="{AE813B58-74CE-4425-9E94-25DE4EBB4238}" presName="composite" presStyleCnt="0"/>
      <dgm:spPr/>
    </dgm:pt>
    <dgm:pt modelId="{EE1372D9-F6B2-4D32-98C6-24B1C9A63FB1}" type="pres">
      <dgm:prSet presAssocID="{AE813B58-74CE-4425-9E94-25DE4EBB4238}" presName="parentText" presStyleLbl="alignNode1" presStyleIdx="0" presStyleCnt="3" custLinFactNeighborY="-2514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F942A7-1833-4AF0-8ACB-7C9ABEA9384A}" type="pres">
      <dgm:prSet presAssocID="{AE813B58-74CE-4425-9E94-25DE4EBB4238}" presName="descendantText" presStyleLbl="alignAcc1" presStyleIdx="0" presStyleCnt="3" custScaleY="98054" custLinFactNeighborX="29" custLinFactNeighborY="-764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675700-61E8-495C-8275-24F2BFE86203}" type="pres">
      <dgm:prSet presAssocID="{0803A6DA-FB5A-4BAB-9C8F-A30F1A25F678}" presName="sp" presStyleCnt="0"/>
      <dgm:spPr/>
    </dgm:pt>
    <dgm:pt modelId="{CAEFDFF3-9EF1-4BD0-86F2-2627B93948BA}" type="pres">
      <dgm:prSet presAssocID="{8079F0FE-4821-45B5-A699-43C91D689DAA}" presName="composite" presStyleCnt="0"/>
      <dgm:spPr/>
    </dgm:pt>
    <dgm:pt modelId="{88172297-DBB6-4EAB-9D49-CC2AA7717B9B}" type="pres">
      <dgm:prSet presAssocID="{8079F0FE-4821-45B5-A699-43C91D689DAA}" presName="parentText" presStyleLbl="alignNode1" presStyleIdx="1" presStyleCnt="3" custLinFactNeighborY="-2153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3792C3-539B-4CDB-9DD0-25E6B7F03C21}" type="pres">
      <dgm:prSet presAssocID="{8079F0FE-4821-45B5-A699-43C91D689DAA}" presName="descendantText" presStyleLbl="alignAcc1" presStyleIdx="1" presStyleCnt="3" custScaleX="99628" custScaleY="132513" custLinFactNeighborX="-71" custLinFactNeighborY="-204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E73B6B-D77A-4741-AA52-4B1326DDD2CF}" type="pres">
      <dgm:prSet presAssocID="{6B697C41-0B9B-4D62-8E16-DAB922A21A4C}" presName="sp" presStyleCnt="0"/>
      <dgm:spPr/>
    </dgm:pt>
    <dgm:pt modelId="{25A2D819-033F-46A6-8D70-C77061249DD8}" type="pres">
      <dgm:prSet presAssocID="{DB9C1868-5A64-4505-89B0-1EC80DB6D296}" presName="composite" presStyleCnt="0"/>
      <dgm:spPr/>
    </dgm:pt>
    <dgm:pt modelId="{154278DB-E798-47BD-857E-2799CBF9048A}" type="pres">
      <dgm:prSet presAssocID="{DB9C1868-5A64-4505-89B0-1EC80DB6D296}" presName="parentText" presStyleLbl="alignNode1" presStyleIdx="2" presStyleCnt="3" custAng="0" custLinFactNeighborX="0" custLinFactNeighborY="3584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85F366-6C1D-48DB-9D6C-A43B6137BCEA}" type="pres">
      <dgm:prSet presAssocID="{DB9C1868-5A64-4505-89B0-1EC80DB6D296}" presName="descendantText" presStyleLbl="alignAcc1" presStyleIdx="2" presStyleCnt="3" custScaleY="60776" custLinFactNeighborX="115" custLinFactNeighborY="-188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5F64AF2-8975-484B-A7E2-C8CDE7F5563F}" type="presOf" srcId="{252E993E-D8AE-4371-920E-1B4125966C68}" destId="{C03B194E-AC11-423F-963C-9FF543181BB6}" srcOrd="0" destOrd="0" presId="urn:microsoft.com/office/officeart/2005/8/layout/chevron2"/>
    <dgm:cxn modelId="{B86BEF52-1825-4CCF-98B6-9987A5BABFE3}" srcId="{AE813B58-74CE-4425-9E94-25DE4EBB4238}" destId="{F249AB14-FE55-4B16-A5E0-B18961D73F5E}" srcOrd="0" destOrd="0" parTransId="{3D1A0F95-292A-416D-957E-7D92E58D2A0C}" sibTransId="{BB0EDEB7-D1D1-4871-AC45-73BFBDDCCC7F}"/>
    <dgm:cxn modelId="{75D7546A-516A-4FB1-978F-8BB6D5E9961B}" type="presOf" srcId="{373D632B-D922-46DB-92BD-5157A5282C45}" destId="{9A85F366-6C1D-48DB-9D6C-A43B6137BCEA}" srcOrd="0" destOrd="0" presId="urn:microsoft.com/office/officeart/2005/8/layout/chevron2"/>
    <dgm:cxn modelId="{9DE0A014-6DA7-4A9F-BA44-3D7FB893B898}" srcId="{AE813B58-74CE-4425-9E94-25DE4EBB4238}" destId="{FD22144D-1BA9-4E67-9850-4B680EF4B3C7}" srcOrd="1" destOrd="0" parTransId="{EF7C3BBC-DB05-4A13-937D-78F889E2A001}" sibTransId="{873524CD-3B58-4D73-A6AD-044197C2D55C}"/>
    <dgm:cxn modelId="{EB988C16-0C2F-496C-A6C7-62CAA8B24EAE}" type="presOf" srcId="{FD22144D-1BA9-4E67-9850-4B680EF4B3C7}" destId="{D2F942A7-1833-4AF0-8ACB-7C9ABEA9384A}" srcOrd="0" destOrd="1" presId="urn:microsoft.com/office/officeart/2005/8/layout/chevron2"/>
    <dgm:cxn modelId="{3A9DF2BC-2A24-4077-BA79-81C2B8F18E3C}" type="presOf" srcId="{DB9C1868-5A64-4505-89B0-1EC80DB6D296}" destId="{154278DB-E798-47BD-857E-2799CBF9048A}" srcOrd="0" destOrd="0" presId="urn:microsoft.com/office/officeart/2005/8/layout/chevron2"/>
    <dgm:cxn modelId="{ADD10211-9CC4-45AE-80EE-A8198B08990A}" srcId="{8079F0FE-4821-45B5-A699-43C91D689DAA}" destId="{38319F03-3DEB-4B27-8046-F3CED860216A}" srcOrd="1" destOrd="0" parTransId="{368C80C4-3949-4772-8235-009E8C304E1C}" sibTransId="{EB16B4A2-63D4-4A65-8387-7D0F545A31ED}"/>
    <dgm:cxn modelId="{CCBF0CEE-6297-4C69-9A5B-A639D430C040}" type="presOf" srcId="{B413CEB3-E5AC-4AD4-9E9B-D75865B447AD}" destId="{D2F942A7-1833-4AF0-8ACB-7C9ABEA9384A}" srcOrd="0" destOrd="2" presId="urn:microsoft.com/office/officeart/2005/8/layout/chevron2"/>
    <dgm:cxn modelId="{AA67E402-85B9-423C-AE0F-DB454EBA78DD}" srcId="{AE813B58-74CE-4425-9E94-25DE4EBB4238}" destId="{BA340BD0-F47D-42EA-94A8-9EE12EDB1212}" srcOrd="3" destOrd="0" parTransId="{0ADA99CA-EED7-4064-9DA6-E565DCACA405}" sibTransId="{6A822A56-1E45-4DD0-B2DF-D62024BECB45}"/>
    <dgm:cxn modelId="{4FF5247D-2F88-44D7-987F-F1ADFA3ADF2A}" srcId="{8079F0FE-4821-45B5-A699-43C91D689DAA}" destId="{254FD75B-9DB6-4B5F-AD65-2D28F6A35D2C}" srcOrd="2" destOrd="0" parTransId="{9F14F41E-110A-426C-A444-69E2E7A12A2A}" sibTransId="{B12E625A-0A3C-45C6-8021-7397804B4005}"/>
    <dgm:cxn modelId="{E437AF3E-438A-4147-972C-DE310359F081}" type="presOf" srcId="{38319F03-3DEB-4B27-8046-F3CED860216A}" destId="{CE3792C3-539B-4CDB-9DD0-25E6B7F03C21}" srcOrd="0" destOrd="1" presId="urn:microsoft.com/office/officeart/2005/8/layout/chevron2"/>
    <dgm:cxn modelId="{024DCB5E-0A80-48D8-B593-C5B25EEF7278}" type="presOf" srcId="{254FD75B-9DB6-4B5F-AD65-2D28F6A35D2C}" destId="{CE3792C3-539B-4CDB-9DD0-25E6B7F03C21}" srcOrd="0" destOrd="2" presId="urn:microsoft.com/office/officeart/2005/8/layout/chevron2"/>
    <dgm:cxn modelId="{1922D081-27CF-47ED-8613-51BAD48F5932}" srcId="{252E993E-D8AE-4371-920E-1B4125966C68}" destId="{8079F0FE-4821-45B5-A699-43C91D689DAA}" srcOrd="1" destOrd="0" parTransId="{85FD327B-1768-4CA9-B74E-650584434C10}" sibTransId="{6B697C41-0B9B-4D62-8E16-DAB922A21A4C}"/>
    <dgm:cxn modelId="{7C6C552A-81B2-462B-A079-DC3643762AAC}" type="presOf" srcId="{1A66ECE3-B831-4BD9-A2E6-1B4540FF22E6}" destId="{CE3792C3-539B-4CDB-9DD0-25E6B7F03C21}" srcOrd="0" destOrd="0" presId="urn:microsoft.com/office/officeart/2005/8/layout/chevron2"/>
    <dgm:cxn modelId="{1AD9601F-4FA9-44C5-82C0-62FC09DCBFA7}" type="presOf" srcId="{AE813B58-74CE-4425-9E94-25DE4EBB4238}" destId="{EE1372D9-F6B2-4D32-98C6-24B1C9A63FB1}" srcOrd="0" destOrd="0" presId="urn:microsoft.com/office/officeart/2005/8/layout/chevron2"/>
    <dgm:cxn modelId="{CA3283C7-29F8-4D0C-B7DC-DA3F8D85CF70}" type="presOf" srcId="{BA340BD0-F47D-42EA-94A8-9EE12EDB1212}" destId="{D2F942A7-1833-4AF0-8ACB-7C9ABEA9384A}" srcOrd="0" destOrd="3" presId="urn:microsoft.com/office/officeart/2005/8/layout/chevron2"/>
    <dgm:cxn modelId="{F9118D17-5B58-4F62-857F-E984E9C1F37F}" srcId="{252E993E-D8AE-4371-920E-1B4125966C68}" destId="{DB9C1868-5A64-4505-89B0-1EC80DB6D296}" srcOrd="2" destOrd="0" parTransId="{D86761BF-CC63-4A60-872C-660C9CDF8FC9}" sibTransId="{48828B25-DB3E-4CB1-B55D-D7386BED06B2}"/>
    <dgm:cxn modelId="{EECE5B7F-7639-45FC-8182-9F986BBFC2D7}" type="presOf" srcId="{F249AB14-FE55-4B16-A5E0-B18961D73F5E}" destId="{D2F942A7-1833-4AF0-8ACB-7C9ABEA9384A}" srcOrd="0" destOrd="0" presId="urn:microsoft.com/office/officeart/2005/8/layout/chevron2"/>
    <dgm:cxn modelId="{8F316F89-4EB7-4DA2-ABF1-241637F2F2AB}" srcId="{252E993E-D8AE-4371-920E-1B4125966C68}" destId="{AE813B58-74CE-4425-9E94-25DE4EBB4238}" srcOrd="0" destOrd="0" parTransId="{599E5B0A-C13B-426B-AD54-78CCDFFB3EB8}" sibTransId="{0803A6DA-FB5A-4BAB-9C8F-A30F1A25F678}"/>
    <dgm:cxn modelId="{699B5314-77D0-4CD5-BCE9-BB8EC7429B4D}" type="presOf" srcId="{8079F0FE-4821-45B5-A699-43C91D689DAA}" destId="{88172297-DBB6-4EAB-9D49-CC2AA7717B9B}" srcOrd="0" destOrd="0" presId="urn:microsoft.com/office/officeart/2005/8/layout/chevron2"/>
    <dgm:cxn modelId="{34B1531A-E1FF-49EC-BC38-6FEDC64F0678}" srcId="{DB9C1868-5A64-4505-89B0-1EC80DB6D296}" destId="{373D632B-D922-46DB-92BD-5157A5282C45}" srcOrd="0" destOrd="0" parTransId="{3E482762-DF68-4602-9B01-ABE658832B6E}" sibTransId="{8D8D3EC7-EB9D-4325-A420-DEEC9EF45DA2}"/>
    <dgm:cxn modelId="{7770D10C-5A15-40CF-8F1A-C62E0A308913}" type="presOf" srcId="{E5F7A390-3FF5-4A4A-B7DB-C9CA3B7FC654}" destId="{D2F942A7-1833-4AF0-8ACB-7C9ABEA9384A}" srcOrd="0" destOrd="4" presId="urn:microsoft.com/office/officeart/2005/8/layout/chevron2"/>
    <dgm:cxn modelId="{39072CC7-7E86-48E3-91D2-4B3B5FCDE6D2}" srcId="{AE813B58-74CE-4425-9E94-25DE4EBB4238}" destId="{E5F7A390-3FF5-4A4A-B7DB-C9CA3B7FC654}" srcOrd="4" destOrd="0" parTransId="{24056ED4-C566-4A91-9F1A-D0A74C142D96}" sibTransId="{AE04E839-818C-41FF-958C-F52BD69C6795}"/>
    <dgm:cxn modelId="{8C7F134D-C57C-43C0-9B0F-78CDAFB8FB21}" srcId="{AE813B58-74CE-4425-9E94-25DE4EBB4238}" destId="{B413CEB3-E5AC-4AD4-9E9B-D75865B447AD}" srcOrd="2" destOrd="0" parTransId="{8FA3A9A8-69F0-4F37-9107-EF05937614B9}" sibTransId="{7B258B74-00A9-4F0C-9B71-BAF16C39161D}"/>
    <dgm:cxn modelId="{842DD0F5-1058-4FA0-8F94-094B91B49330}" srcId="{8079F0FE-4821-45B5-A699-43C91D689DAA}" destId="{1A66ECE3-B831-4BD9-A2E6-1B4540FF22E6}" srcOrd="0" destOrd="0" parTransId="{07A47256-0D5A-4058-896A-6C48D90EB43E}" sibTransId="{52C6F558-32B6-4C15-8A04-C4F151B42897}"/>
    <dgm:cxn modelId="{7857A19A-59C1-4E7D-BFA6-B857BEAED2A7}" type="presParOf" srcId="{C03B194E-AC11-423F-963C-9FF543181BB6}" destId="{2CEC7ADC-C4E6-4464-8D1A-693604CA29E5}" srcOrd="0" destOrd="0" presId="urn:microsoft.com/office/officeart/2005/8/layout/chevron2"/>
    <dgm:cxn modelId="{AACD6028-E220-446B-96CD-6737CB045E91}" type="presParOf" srcId="{2CEC7ADC-C4E6-4464-8D1A-693604CA29E5}" destId="{EE1372D9-F6B2-4D32-98C6-24B1C9A63FB1}" srcOrd="0" destOrd="0" presId="urn:microsoft.com/office/officeart/2005/8/layout/chevron2"/>
    <dgm:cxn modelId="{FD80D6A8-1589-4123-BC37-475672867589}" type="presParOf" srcId="{2CEC7ADC-C4E6-4464-8D1A-693604CA29E5}" destId="{D2F942A7-1833-4AF0-8ACB-7C9ABEA9384A}" srcOrd="1" destOrd="0" presId="urn:microsoft.com/office/officeart/2005/8/layout/chevron2"/>
    <dgm:cxn modelId="{3A623783-1DA2-4A9F-94FA-848A1A2D98C1}" type="presParOf" srcId="{C03B194E-AC11-423F-963C-9FF543181BB6}" destId="{F2675700-61E8-495C-8275-24F2BFE86203}" srcOrd="1" destOrd="0" presId="urn:microsoft.com/office/officeart/2005/8/layout/chevron2"/>
    <dgm:cxn modelId="{E389B1C5-E1DA-4DA8-A900-95943F5ACAB9}" type="presParOf" srcId="{C03B194E-AC11-423F-963C-9FF543181BB6}" destId="{CAEFDFF3-9EF1-4BD0-86F2-2627B93948BA}" srcOrd="2" destOrd="0" presId="urn:microsoft.com/office/officeart/2005/8/layout/chevron2"/>
    <dgm:cxn modelId="{E490863E-9194-4910-A72B-C66B889F9161}" type="presParOf" srcId="{CAEFDFF3-9EF1-4BD0-86F2-2627B93948BA}" destId="{88172297-DBB6-4EAB-9D49-CC2AA7717B9B}" srcOrd="0" destOrd="0" presId="urn:microsoft.com/office/officeart/2005/8/layout/chevron2"/>
    <dgm:cxn modelId="{E4CD293E-90DE-4809-B486-DADCB3B99DA3}" type="presParOf" srcId="{CAEFDFF3-9EF1-4BD0-86F2-2627B93948BA}" destId="{CE3792C3-539B-4CDB-9DD0-25E6B7F03C21}" srcOrd="1" destOrd="0" presId="urn:microsoft.com/office/officeart/2005/8/layout/chevron2"/>
    <dgm:cxn modelId="{693206FF-993E-4150-9B48-08D1C32AE29E}" type="presParOf" srcId="{C03B194E-AC11-423F-963C-9FF543181BB6}" destId="{50E73B6B-D77A-4741-AA52-4B1326DDD2CF}" srcOrd="3" destOrd="0" presId="urn:microsoft.com/office/officeart/2005/8/layout/chevron2"/>
    <dgm:cxn modelId="{44F878BD-1ED1-440A-8593-7C4B600E08E7}" type="presParOf" srcId="{C03B194E-AC11-423F-963C-9FF543181BB6}" destId="{25A2D819-033F-46A6-8D70-C77061249DD8}" srcOrd="4" destOrd="0" presId="urn:microsoft.com/office/officeart/2005/8/layout/chevron2"/>
    <dgm:cxn modelId="{76942CEC-6E9A-49F6-925B-5DC318E444A9}" type="presParOf" srcId="{25A2D819-033F-46A6-8D70-C77061249DD8}" destId="{154278DB-E798-47BD-857E-2799CBF9048A}" srcOrd="0" destOrd="0" presId="urn:microsoft.com/office/officeart/2005/8/layout/chevron2"/>
    <dgm:cxn modelId="{49D4ADC6-6CBA-4A64-ADB6-878AFE28BCC4}" type="presParOf" srcId="{25A2D819-033F-46A6-8D70-C77061249DD8}" destId="{9A85F366-6C1D-48DB-9D6C-A43B6137BCE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52E993E-D8AE-4371-920E-1B4125966C68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03B194E-AC11-423F-963C-9FF543181BB6}" type="pres">
      <dgm:prSet presAssocID="{252E993E-D8AE-4371-920E-1B4125966C6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4C8D9A6F-D29F-460A-9343-370AAC0DF0FD}" type="presOf" srcId="{252E993E-D8AE-4371-920E-1B4125966C68}" destId="{C03B194E-AC11-423F-963C-9FF543181BB6}" srcOrd="0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B20A743-C9E5-42BF-AA9D-AD904CDE609F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D5BD5EF-0E67-4F84-B64B-24817A8C7C81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Поступление предложений о включении имущества в прогнозный план приватизации</a:t>
          </a:r>
          <a:endParaRPr lang="ru-RU" dirty="0">
            <a:solidFill>
              <a:schemeClr val="tx1"/>
            </a:solidFill>
          </a:endParaRPr>
        </a:p>
      </dgm:t>
    </dgm:pt>
    <dgm:pt modelId="{16FAF7D5-969B-48D7-BA91-92FEE13C1A12}" type="parTrans" cxnId="{2C70957D-E03C-457E-9D1F-B08625BD1191}">
      <dgm:prSet/>
      <dgm:spPr/>
      <dgm:t>
        <a:bodyPr/>
        <a:lstStyle/>
        <a:p>
          <a:endParaRPr lang="ru-RU"/>
        </a:p>
      </dgm:t>
    </dgm:pt>
    <dgm:pt modelId="{64EE9167-E645-4C12-8CD3-9DEB8885616F}" type="sibTrans" cxnId="{2C70957D-E03C-457E-9D1F-B08625BD1191}">
      <dgm:prSet/>
      <dgm:spPr/>
      <dgm:t>
        <a:bodyPr/>
        <a:lstStyle/>
        <a:p>
          <a:endParaRPr lang="ru-RU"/>
        </a:p>
      </dgm:t>
    </dgm:pt>
    <dgm:pt modelId="{B630383B-6CCB-49E6-988B-B03221D7BDBF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Разработка проекта прогнозного плана приватизации</a:t>
          </a:r>
          <a:endParaRPr lang="ru-RU" dirty="0">
            <a:solidFill>
              <a:schemeClr val="tx1"/>
            </a:solidFill>
          </a:endParaRPr>
        </a:p>
      </dgm:t>
    </dgm:pt>
    <dgm:pt modelId="{995BC4B2-591D-4496-A0D7-7A2715B69FDE}" type="parTrans" cxnId="{FD1A8519-D2E6-43F2-8A57-501A1F6C6C09}">
      <dgm:prSet/>
      <dgm:spPr/>
      <dgm:t>
        <a:bodyPr/>
        <a:lstStyle/>
        <a:p>
          <a:endParaRPr lang="ru-RU"/>
        </a:p>
      </dgm:t>
    </dgm:pt>
    <dgm:pt modelId="{466A1723-31A3-4383-9A16-A9C6E73CF08D}" type="sibTrans" cxnId="{FD1A8519-D2E6-43F2-8A57-501A1F6C6C09}">
      <dgm:prSet/>
      <dgm:spPr/>
      <dgm:t>
        <a:bodyPr/>
        <a:lstStyle/>
        <a:p>
          <a:endParaRPr lang="ru-RU"/>
        </a:p>
      </dgm:t>
    </dgm:pt>
    <dgm:pt modelId="{68B7E820-55B0-466C-9BD3-1BA6ACCB1282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Согласование проекта прогнозного плана приватизации </a:t>
          </a:r>
          <a:endParaRPr lang="ru-RU" dirty="0">
            <a:solidFill>
              <a:schemeClr val="tx1"/>
            </a:solidFill>
          </a:endParaRPr>
        </a:p>
      </dgm:t>
    </dgm:pt>
    <dgm:pt modelId="{6F29EF25-3434-4ADF-9FBD-A5574A03265B}" type="parTrans" cxnId="{2F976A96-EE9B-49C7-809C-9B04C0D534A6}">
      <dgm:prSet/>
      <dgm:spPr/>
      <dgm:t>
        <a:bodyPr/>
        <a:lstStyle/>
        <a:p>
          <a:endParaRPr lang="ru-RU"/>
        </a:p>
      </dgm:t>
    </dgm:pt>
    <dgm:pt modelId="{74EBBB8C-23EC-459E-B4F4-8500A5D64386}" type="sibTrans" cxnId="{2F976A96-EE9B-49C7-809C-9B04C0D534A6}">
      <dgm:prSet/>
      <dgm:spPr/>
      <dgm:t>
        <a:bodyPr/>
        <a:lstStyle/>
        <a:p>
          <a:endParaRPr lang="ru-RU"/>
        </a:p>
      </dgm:t>
    </dgm:pt>
    <dgm:pt modelId="{2A9F2DB3-96EB-4BCA-9352-0D50E2DAB87B}">
      <dgm:prSet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Утверждение прогнозного плана приватизации  </a:t>
          </a:r>
          <a:endParaRPr lang="ru-RU" dirty="0">
            <a:solidFill>
              <a:schemeClr val="tx1"/>
            </a:solidFill>
          </a:endParaRPr>
        </a:p>
      </dgm:t>
    </dgm:pt>
    <dgm:pt modelId="{58BAEA89-513A-4C87-8A97-3F7D2E40C393}" type="parTrans" cxnId="{702D2F91-9B6E-454F-946F-9DDB83DB85A7}">
      <dgm:prSet/>
      <dgm:spPr/>
      <dgm:t>
        <a:bodyPr/>
        <a:lstStyle/>
        <a:p>
          <a:endParaRPr lang="ru-RU"/>
        </a:p>
      </dgm:t>
    </dgm:pt>
    <dgm:pt modelId="{B61781C0-6EF1-4354-851D-5463BF1CC6A0}" type="sibTrans" cxnId="{702D2F91-9B6E-454F-946F-9DDB83DB85A7}">
      <dgm:prSet/>
      <dgm:spPr/>
      <dgm:t>
        <a:bodyPr/>
        <a:lstStyle/>
        <a:p>
          <a:endParaRPr lang="ru-RU"/>
        </a:p>
      </dgm:t>
    </dgm:pt>
    <dgm:pt modelId="{2C29F111-3CC9-4A7D-A1CD-BD2345C34BF7}" type="pres">
      <dgm:prSet presAssocID="{9B20A743-C9E5-42BF-AA9D-AD904CDE609F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161133F-A32F-4E08-B390-D660E5132B7A}" type="pres">
      <dgm:prSet presAssocID="{9B20A743-C9E5-42BF-AA9D-AD904CDE609F}" presName="dummyMaxCanvas" presStyleCnt="0">
        <dgm:presLayoutVars/>
      </dgm:prSet>
      <dgm:spPr/>
    </dgm:pt>
    <dgm:pt modelId="{F529EE13-85A4-4F4E-A616-EF2A3FEAB285}" type="pres">
      <dgm:prSet presAssocID="{9B20A743-C9E5-42BF-AA9D-AD904CDE609F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975EDA-B898-4D9E-B19B-4D9BF6F8D25D}" type="pres">
      <dgm:prSet presAssocID="{9B20A743-C9E5-42BF-AA9D-AD904CDE609F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644030-8867-4DBC-BCCC-4012A95C1A27}" type="pres">
      <dgm:prSet presAssocID="{9B20A743-C9E5-42BF-AA9D-AD904CDE609F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56C6B7-5550-4A48-A743-13F50F7E7E94}" type="pres">
      <dgm:prSet presAssocID="{9B20A743-C9E5-42BF-AA9D-AD904CDE609F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A4AAB3-3D2D-494F-9578-BC85D79933E1}" type="pres">
      <dgm:prSet presAssocID="{9B20A743-C9E5-42BF-AA9D-AD904CDE609F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7DD32C-A61C-4A40-A5B0-24A5F77AFB56}" type="pres">
      <dgm:prSet presAssocID="{9B20A743-C9E5-42BF-AA9D-AD904CDE609F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5A1AC7-E4FD-4BC4-9D8B-E829D27162A6}" type="pres">
      <dgm:prSet presAssocID="{9B20A743-C9E5-42BF-AA9D-AD904CDE609F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CD34F2-39B2-443F-B7D9-0A4759EC3674}" type="pres">
      <dgm:prSet presAssocID="{9B20A743-C9E5-42BF-AA9D-AD904CDE609F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50CCF2-B848-4194-A408-B19D58C08AAB}" type="pres">
      <dgm:prSet presAssocID="{9B20A743-C9E5-42BF-AA9D-AD904CDE609F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3ECE54-6E91-44C0-A7DD-275AF5B71651}" type="pres">
      <dgm:prSet presAssocID="{9B20A743-C9E5-42BF-AA9D-AD904CDE609F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5B5F03-7724-4EC8-8479-BC44747EFCC0}" type="pres">
      <dgm:prSet presAssocID="{9B20A743-C9E5-42BF-AA9D-AD904CDE609F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E545D6A-6DCC-4672-A3BC-EBBAF2446A8C}" type="presOf" srcId="{68B7E820-55B0-466C-9BD3-1BA6ACCB1282}" destId="{E4644030-8867-4DBC-BCCC-4012A95C1A27}" srcOrd="0" destOrd="0" presId="urn:microsoft.com/office/officeart/2005/8/layout/vProcess5"/>
    <dgm:cxn modelId="{2F976A96-EE9B-49C7-809C-9B04C0D534A6}" srcId="{9B20A743-C9E5-42BF-AA9D-AD904CDE609F}" destId="{68B7E820-55B0-466C-9BD3-1BA6ACCB1282}" srcOrd="2" destOrd="0" parTransId="{6F29EF25-3434-4ADF-9FBD-A5574A03265B}" sibTransId="{74EBBB8C-23EC-459E-B4F4-8500A5D64386}"/>
    <dgm:cxn modelId="{FD1A8519-D2E6-43F2-8A57-501A1F6C6C09}" srcId="{9B20A743-C9E5-42BF-AA9D-AD904CDE609F}" destId="{B630383B-6CCB-49E6-988B-B03221D7BDBF}" srcOrd="1" destOrd="0" parTransId="{995BC4B2-591D-4496-A0D7-7A2715B69FDE}" sibTransId="{466A1723-31A3-4383-9A16-A9C6E73CF08D}"/>
    <dgm:cxn modelId="{C010D897-5B01-45B6-8859-A6C88E935168}" type="presOf" srcId="{5D5BD5EF-0E67-4F84-B64B-24817A8C7C81}" destId="{8CCD34F2-39B2-443F-B7D9-0A4759EC3674}" srcOrd="1" destOrd="0" presId="urn:microsoft.com/office/officeart/2005/8/layout/vProcess5"/>
    <dgm:cxn modelId="{5E2D9CF2-82AF-4E0C-9772-65DF95C28D44}" type="presOf" srcId="{74EBBB8C-23EC-459E-B4F4-8500A5D64386}" destId="{F65A1AC7-E4FD-4BC4-9D8B-E829D27162A6}" srcOrd="0" destOrd="0" presId="urn:microsoft.com/office/officeart/2005/8/layout/vProcess5"/>
    <dgm:cxn modelId="{1A2B472C-874F-44FB-BC1D-8B31E880B9E1}" type="presOf" srcId="{9B20A743-C9E5-42BF-AA9D-AD904CDE609F}" destId="{2C29F111-3CC9-4A7D-A1CD-BD2345C34BF7}" srcOrd="0" destOrd="0" presId="urn:microsoft.com/office/officeart/2005/8/layout/vProcess5"/>
    <dgm:cxn modelId="{702D2F91-9B6E-454F-946F-9DDB83DB85A7}" srcId="{9B20A743-C9E5-42BF-AA9D-AD904CDE609F}" destId="{2A9F2DB3-96EB-4BCA-9352-0D50E2DAB87B}" srcOrd="3" destOrd="0" parTransId="{58BAEA89-513A-4C87-8A97-3F7D2E40C393}" sibTransId="{B61781C0-6EF1-4354-851D-5463BF1CC6A0}"/>
    <dgm:cxn modelId="{D17E6CB1-6C04-42B0-8F7B-6B691EA4050B}" type="presOf" srcId="{5D5BD5EF-0E67-4F84-B64B-24817A8C7C81}" destId="{F529EE13-85A4-4F4E-A616-EF2A3FEAB285}" srcOrd="0" destOrd="0" presId="urn:microsoft.com/office/officeart/2005/8/layout/vProcess5"/>
    <dgm:cxn modelId="{703D9BB3-3715-4380-A0BD-9D9540A6E6BD}" type="presOf" srcId="{2A9F2DB3-96EB-4BCA-9352-0D50E2DAB87B}" destId="{FC56C6B7-5550-4A48-A743-13F50F7E7E94}" srcOrd="0" destOrd="0" presId="urn:microsoft.com/office/officeart/2005/8/layout/vProcess5"/>
    <dgm:cxn modelId="{7DA15351-C183-4EFE-8FEA-51D00AF678CF}" type="presOf" srcId="{466A1723-31A3-4383-9A16-A9C6E73CF08D}" destId="{1B7DD32C-A61C-4A40-A5B0-24A5F77AFB56}" srcOrd="0" destOrd="0" presId="urn:microsoft.com/office/officeart/2005/8/layout/vProcess5"/>
    <dgm:cxn modelId="{FA0838F5-97CE-4CA3-A5DF-7E60664EB77D}" type="presOf" srcId="{B630383B-6CCB-49E6-988B-B03221D7BDBF}" destId="{E050CCF2-B848-4194-A408-B19D58C08AAB}" srcOrd="1" destOrd="0" presId="urn:microsoft.com/office/officeart/2005/8/layout/vProcess5"/>
    <dgm:cxn modelId="{9E309D1D-263D-400A-A7B0-7844417F980C}" type="presOf" srcId="{64EE9167-E645-4C12-8CD3-9DEB8885616F}" destId="{A1A4AAB3-3D2D-494F-9578-BC85D79933E1}" srcOrd="0" destOrd="0" presId="urn:microsoft.com/office/officeart/2005/8/layout/vProcess5"/>
    <dgm:cxn modelId="{2C70957D-E03C-457E-9D1F-B08625BD1191}" srcId="{9B20A743-C9E5-42BF-AA9D-AD904CDE609F}" destId="{5D5BD5EF-0E67-4F84-B64B-24817A8C7C81}" srcOrd="0" destOrd="0" parTransId="{16FAF7D5-969B-48D7-BA91-92FEE13C1A12}" sibTransId="{64EE9167-E645-4C12-8CD3-9DEB8885616F}"/>
    <dgm:cxn modelId="{7D5DE5B6-BAE1-47E4-963D-314B52E6435D}" type="presOf" srcId="{B630383B-6CCB-49E6-988B-B03221D7BDBF}" destId="{D0975EDA-B898-4D9E-B19B-4D9BF6F8D25D}" srcOrd="0" destOrd="0" presId="urn:microsoft.com/office/officeart/2005/8/layout/vProcess5"/>
    <dgm:cxn modelId="{6CAE691F-A68F-434C-A695-100E3E5D8E1B}" type="presOf" srcId="{68B7E820-55B0-466C-9BD3-1BA6ACCB1282}" destId="{C83ECE54-6E91-44C0-A7DD-275AF5B71651}" srcOrd="1" destOrd="0" presId="urn:microsoft.com/office/officeart/2005/8/layout/vProcess5"/>
    <dgm:cxn modelId="{D8EB134C-BB9C-459F-A263-318565D45837}" type="presOf" srcId="{2A9F2DB3-96EB-4BCA-9352-0D50E2DAB87B}" destId="{165B5F03-7724-4EC8-8479-BC44747EFCC0}" srcOrd="1" destOrd="0" presId="urn:microsoft.com/office/officeart/2005/8/layout/vProcess5"/>
    <dgm:cxn modelId="{96112672-3CB6-4D0B-993F-06905F9B5659}" type="presParOf" srcId="{2C29F111-3CC9-4A7D-A1CD-BD2345C34BF7}" destId="{A161133F-A32F-4E08-B390-D660E5132B7A}" srcOrd="0" destOrd="0" presId="urn:microsoft.com/office/officeart/2005/8/layout/vProcess5"/>
    <dgm:cxn modelId="{617EB31B-E698-4C17-84C8-3901350A1297}" type="presParOf" srcId="{2C29F111-3CC9-4A7D-A1CD-BD2345C34BF7}" destId="{F529EE13-85A4-4F4E-A616-EF2A3FEAB285}" srcOrd="1" destOrd="0" presId="urn:microsoft.com/office/officeart/2005/8/layout/vProcess5"/>
    <dgm:cxn modelId="{8A94B4D4-5644-4354-8038-B2AA3D53284A}" type="presParOf" srcId="{2C29F111-3CC9-4A7D-A1CD-BD2345C34BF7}" destId="{D0975EDA-B898-4D9E-B19B-4D9BF6F8D25D}" srcOrd="2" destOrd="0" presId="urn:microsoft.com/office/officeart/2005/8/layout/vProcess5"/>
    <dgm:cxn modelId="{16467E96-CDFD-46AD-89E0-4CDD7D34911A}" type="presParOf" srcId="{2C29F111-3CC9-4A7D-A1CD-BD2345C34BF7}" destId="{E4644030-8867-4DBC-BCCC-4012A95C1A27}" srcOrd="3" destOrd="0" presId="urn:microsoft.com/office/officeart/2005/8/layout/vProcess5"/>
    <dgm:cxn modelId="{77E1A33E-CEF2-4F09-B04D-B2278F70A0C0}" type="presParOf" srcId="{2C29F111-3CC9-4A7D-A1CD-BD2345C34BF7}" destId="{FC56C6B7-5550-4A48-A743-13F50F7E7E94}" srcOrd="4" destOrd="0" presId="urn:microsoft.com/office/officeart/2005/8/layout/vProcess5"/>
    <dgm:cxn modelId="{F7F6407E-99F9-4BF9-BE56-90B295F5E13A}" type="presParOf" srcId="{2C29F111-3CC9-4A7D-A1CD-BD2345C34BF7}" destId="{A1A4AAB3-3D2D-494F-9578-BC85D79933E1}" srcOrd="5" destOrd="0" presId="urn:microsoft.com/office/officeart/2005/8/layout/vProcess5"/>
    <dgm:cxn modelId="{5E5A2EC4-47DD-4332-94E9-50F1CC500C23}" type="presParOf" srcId="{2C29F111-3CC9-4A7D-A1CD-BD2345C34BF7}" destId="{1B7DD32C-A61C-4A40-A5B0-24A5F77AFB56}" srcOrd="6" destOrd="0" presId="urn:microsoft.com/office/officeart/2005/8/layout/vProcess5"/>
    <dgm:cxn modelId="{6ADB88C8-9A07-4080-8438-992B7CACA9E0}" type="presParOf" srcId="{2C29F111-3CC9-4A7D-A1CD-BD2345C34BF7}" destId="{F65A1AC7-E4FD-4BC4-9D8B-E829D27162A6}" srcOrd="7" destOrd="0" presId="urn:microsoft.com/office/officeart/2005/8/layout/vProcess5"/>
    <dgm:cxn modelId="{4272EA22-40DF-4614-B344-D2FD64049A16}" type="presParOf" srcId="{2C29F111-3CC9-4A7D-A1CD-BD2345C34BF7}" destId="{8CCD34F2-39B2-443F-B7D9-0A4759EC3674}" srcOrd="8" destOrd="0" presId="urn:microsoft.com/office/officeart/2005/8/layout/vProcess5"/>
    <dgm:cxn modelId="{76C5D9A4-9CA9-41E1-B7AB-709C258BF791}" type="presParOf" srcId="{2C29F111-3CC9-4A7D-A1CD-BD2345C34BF7}" destId="{E050CCF2-B848-4194-A408-B19D58C08AAB}" srcOrd="9" destOrd="0" presId="urn:microsoft.com/office/officeart/2005/8/layout/vProcess5"/>
    <dgm:cxn modelId="{198DADB5-6E6E-4E55-9D82-3B8D3C86A714}" type="presParOf" srcId="{2C29F111-3CC9-4A7D-A1CD-BD2345C34BF7}" destId="{C83ECE54-6E91-44C0-A7DD-275AF5B71651}" srcOrd="10" destOrd="0" presId="urn:microsoft.com/office/officeart/2005/8/layout/vProcess5"/>
    <dgm:cxn modelId="{A7B5E4B7-9281-40DE-836D-F6FDAFF0A5B1}" type="presParOf" srcId="{2C29F111-3CC9-4A7D-A1CD-BD2345C34BF7}" destId="{165B5F03-7724-4EC8-8479-BC44747EFCC0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52E993E-D8AE-4371-920E-1B4125966C68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E813B58-74CE-4425-9E94-25DE4EBB4238}">
      <dgm:prSet phldrT="[Текст]" custT="1"/>
      <dgm:spPr/>
      <dgm:t>
        <a:bodyPr/>
        <a:lstStyle/>
        <a:p>
          <a:r>
            <a:rPr lang="ru-RU" sz="13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Разработка проекта прогнозного плана</a:t>
          </a:r>
          <a:endParaRPr lang="ru-RU" sz="13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99E5B0A-C13B-426B-AD54-78CCDFFB3EB8}" type="parTrans" cxnId="{8F316F89-4EB7-4DA2-ABF1-241637F2F2AB}">
      <dgm:prSet/>
      <dgm:spPr/>
      <dgm:t>
        <a:bodyPr/>
        <a:lstStyle/>
        <a:p>
          <a:endParaRPr lang="ru-RU"/>
        </a:p>
      </dgm:t>
    </dgm:pt>
    <dgm:pt modelId="{0803A6DA-FB5A-4BAB-9C8F-A30F1A25F678}" type="sibTrans" cxnId="{8F316F89-4EB7-4DA2-ABF1-241637F2F2AB}">
      <dgm:prSet/>
      <dgm:spPr/>
      <dgm:t>
        <a:bodyPr/>
        <a:lstStyle/>
        <a:p>
          <a:endParaRPr lang="ru-RU"/>
        </a:p>
      </dgm:t>
    </dgm:pt>
    <dgm:pt modelId="{FD22144D-1BA9-4E67-9850-4B680EF4B3C7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поступление  предложений отраслевых (функциональных) органов Администрации города, муниципальных унитарных предприятий,  акционерных обществ, иных юридических и физических лиц;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EF7C3BBC-DB05-4A13-937D-78F889E2A001}" type="parTrans" cxnId="{9DE0A014-6DA7-4A9F-BA44-3D7FB893B898}">
      <dgm:prSet/>
      <dgm:spPr/>
      <dgm:t>
        <a:bodyPr/>
        <a:lstStyle/>
        <a:p>
          <a:endParaRPr lang="ru-RU"/>
        </a:p>
      </dgm:t>
    </dgm:pt>
    <dgm:pt modelId="{873524CD-3B58-4D73-A6AD-044197C2D55C}" type="sibTrans" cxnId="{9DE0A014-6DA7-4A9F-BA44-3D7FB893B898}">
      <dgm:prSet/>
      <dgm:spPr/>
      <dgm:t>
        <a:bodyPr/>
        <a:lstStyle/>
        <a:p>
          <a:endParaRPr lang="ru-RU"/>
        </a:p>
      </dgm:t>
    </dgm:pt>
    <dgm:pt modelId="{8079F0FE-4821-45B5-A699-43C91D689DAA}">
      <dgm:prSet phldrT="[Текст]" custT="1"/>
      <dgm:spPr/>
      <dgm:t>
        <a:bodyPr/>
        <a:lstStyle/>
        <a:p>
          <a:r>
            <a: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Согласование проекта прогнозного плана</a:t>
          </a:r>
          <a:endParaRPr lang="ru-RU" sz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5FD327B-1768-4CA9-B74E-650584434C10}" type="parTrans" cxnId="{1922D081-27CF-47ED-8613-51BAD48F5932}">
      <dgm:prSet/>
      <dgm:spPr/>
      <dgm:t>
        <a:bodyPr/>
        <a:lstStyle/>
        <a:p>
          <a:endParaRPr lang="ru-RU"/>
        </a:p>
      </dgm:t>
    </dgm:pt>
    <dgm:pt modelId="{6B697C41-0B9B-4D62-8E16-DAB922A21A4C}" type="sibTrans" cxnId="{1922D081-27CF-47ED-8613-51BAD48F5932}">
      <dgm:prSet/>
      <dgm:spPr/>
      <dgm:t>
        <a:bodyPr/>
        <a:lstStyle/>
        <a:p>
          <a:endParaRPr lang="ru-RU"/>
        </a:p>
      </dgm:t>
    </dgm:pt>
    <dgm:pt modelId="{1A66ECE3-B831-4BD9-A2E6-1B4540FF22E6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с Правовым управлением Администрации города;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07A47256-0D5A-4058-896A-6C48D90EB43E}" type="parTrans" cxnId="{842DD0F5-1058-4FA0-8F94-094B91B49330}">
      <dgm:prSet/>
      <dgm:spPr/>
      <dgm:t>
        <a:bodyPr/>
        <a:lstStyle/>
        <a:p>
          <a:endParaRPr lang="ru-RU"/>
        </a:p>
      </dgm:t>
    </dgm:pt>
    <dgm:pt modelId="{52C6F558-32B6-4C15-8A04-C4F151B42897}" type="sibTrans" cxnId="{842DD0F5-1058-4FA0-8F94-094B91B49330}">
      <dgm:prSet/>
      <dgm:spPr/>
      <dgm:t>
        <a:bodyPr/>
        <a:lstStyle/>
        <a:p>
          <a:endParaRPr lang="ru-RU"/>
        </a:p>
      </dgm:t>
    </dgm:pt>
    <dgm:pt modelId="{254FD75B-9DB6-4B5F-AD65-2D28F6A35D2C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с постоянными комиссиями Челябинской городской Думы, постоянной комиссией городской Думы по экономике, муниципальному имуществу и городской инфраструктуре и постоянной комиссией Челябинской городской Думы по бюджету и налогам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9F14F41E-110A-426C-A444-69E2E7A12A2A}" type="parTrans" cxnId="{4FF5247D-2F88-44D7-987F-F1ADFA3ADF2A}">
      <dgm:prSet/>
      <dgm:spPr/>
      <dgm:t>
        <a:bodyPr/>
        <a:lstStyle/>
        <a:p>
          <a:endParaRPr lang="ru-RU"/>
        </a:p>
      </dgm:t>
    </dgm:pt>
    <dgm:pt modelId="{B12E625A-0A3C-45C6-8021-7397804B4005}" type="sibTrans" cxnId="{4FF5247D-2F88-44D7-987F-F1ADFA3ADF2A}">
      <dgm:prSet/>
      <dgm:spPr/>
      <dgm:t>
        <a:bodyPr/>
        <a:lstStyle/>
        <a:p>
          <a:endParaRPr lang="ru-RU"/>
        </a:p>
      </dgm:t>
    </dgm:pt>
    <dgm:pt modelId="{DB9C1868-5A64-4505-89B0-1EC80DB6D296}">
      <dgm:prSet phldrT="[Текст]" custT="1"/>
      <dgm:spPr/>
      <dgm:t>
        <a:bodyPr/>
        <a:lstStyle/>
        <a:p>
          <a:r>
            <a: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Утверждение прогнозного плана</a:t>
          </a:r>
        </a:p>
        <a:p>
          <a:endParaRPr lang="ru-RU" sz="800" dirty="0">
            <a:solidFill>
              <a:schemeClr val="tx1"/>
            </a:solidFill>
          </a:endParaRPr>
        </a:p>
      </dgm:t>
    </dgm:pt>
    <dgm:pt modelId="{D86761BF-CC63-4A60-872C-660C9CDF8FC9}" type="parTrans" cxnId="{F9118D17-5B58-4F62-857F-E984E9C1F37F}">
      <dgm:prSet/>
      <dgm:spPr/>
      <dgm:t>
        <a:bodyPr/>
        <a:lstStyle/>
        <a:p>
          <a:endParaRPr lang="ru-RU"/>
        </a:p>
      </dgm:t>
    </dgm:pt>
    <dgm:pt modelId="{48828B25-DB3E-4CB1-B55D-D7386BED06B2}" type="sibTrans" cxnId="{F9118D17-5B58-4F62-857F-E984E9C1F37F}">
      <dgm:prSet/>
      <dgm:spPr/>
      <dgm:t>
        <a:bodyPr/>
        <a:lstStyle/>
        <a:p>
          <a:endParaRPr lang="ru-RU"/>
        </a:p>
      </dgm:t>
    </dgm:pt>
    <dgm:pt modelId="{373D632B-D922-46DB-92BD-5157A5282C45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правовым актом Администрации города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3E482762-DF68-4602-9B01-ABE658832B6E}" type="parTrans" cxnId="{34B1531A-E1FF-49EC-BC38-6FEDC64F0678}">
      <dgm:prSet/>
      <dgm:spPr/>
      <dgm:t>
        <a:bodyPr/>
        <a:lstStyle/>
        <a:p>
          <a:endParaRPr lang="ru-RU"/>
        </a:p>
      </dgm:t>
    </dgm:pt>
    <dgm:pt modelId="{8D8D3EC7-EB9D-4325-A420-DEEC9EF45DA2}" type="sibTrans" cxnId="{34B1531A-E1FF-49EC-BC38-6FEDC64F0678}">
      <dgm:prSet/>
      <dgm:spPr/>
      <dgm:t>
        <a:bodyPr/>
        <a:lstStyle/>
        <a:p>
          <a:endParaRPr lang="ru-RU"/>
        </a:p>
      </dgm:t>
    </dgm:pt>
    <dgm:pt modelId="{38319F03-3DEB-4B27-8046-F3CED860216A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с отраслевыми (функциональными) органами Администрации города Челябинска, осуществляющими координацию и регулирование в соответствующих отраслях экономики (сферах управления);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368C80C4-3949-4772-8235-009E8C304E1C}" type="parTrans" cxnId="{ADD10211-9CC4-45AE-80EE-A8198B08990A}">
      <dgm:prSet/>
      <dgm:spPr/>
      <dgm:t>
        <a:bodyPr/>
        <a:lstStyle/>
        <a:p>
          <a:endParaRPr lang="ru-RU"/>
        </a:p>
      </dgm:t>
    </dgm:pt>
    <dgm:pt modelId="{EB16B4A2-63D4-4A65-8387-7D0F545A31ED}" type="sibTrans" cxnId="{ADD10211-9CC4-45AE-80EE-A8198B08990A}">
      <dgm:prSet/>
      <dgm:spPr/>
      <dgm:t>
        <a:bodyPr/>
        <a:lstStyle/>
        <a:p>
          <a:endParaRPr lang="ru-RU"/>
        </a:p>
      </dgm:t>
    </dgm:pt>
    <dgm:pt modelId="{BA340BD0-F47D-42EA-94A8-9EE12EDB1212}">
      <dgm:prSet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осмотр имущества и  составление соответствующего акта осмотра 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0ADA99CA-EED7-4064-9DA6-E565DCACA405}" type="parTrans" cxnId="{AA67E402-85B9-423C-AE0F-DB454EBA78DD}">
      <dgm:prSet/>
      <dgm:spPr/>
      <dgm:t>
        <a:bodyPr/>
        <a:lstStyle/>
        <a:p>
          <a:endParaRPr lang="ru-RU"/>
        </a:p>
      </dgm:t>
    </dgm:pt>
    <dgm:pt modelId="{6A822A56-1E45-4DD0-B2DF-D62024BECB45}" type="sibTrans" cxnId="{AA67E402-85B9-423C-AE0F-DB454EBA78DD}">
      <dgm:prSet/>
      <dgm:spPr/>
      <dgm:t>
        <a:bodyPr/>
        <a:lstStyle/>
        <a:p>
          <a:endParaRPr lang="ru-RU"/>
        </a:p>
      </dgm:t>
    </dgm:pt>
    <dgm:pt modelId="{E5F7A390-3FF5-4A4A-B7DB-C9CA3B7FC654}">
      <dgm:prSet custT="1"/>
      <dgm:spPr/>
      <dgm:t>
        <a:bodyPr/>
        <a:lstStyle/>
        <a:p>
          <a:endParaRPr lang="ru-RU" sz="1400" dirty="0" smtClean="0">
            <a:latin typeface="Times New Roman" pitchFamily="18" charset="0"/>
            <a:cs typeface="Times New Roman" pitchFamily="18" charset="0"/>
          </a:endParaRPr>
        </a:p>
      </dgm:t>
    </dgm:pt>
    <dgm:pt modelId="{24056ED4-C566-4A91-9F1A-D0A74C142D96}" type="parTrans" cxnId="{39072CC7-7E86-48E3-91D2-4B3B5FCDE6D2}">
      <dgm:prSet/>
      <dgm:spPr/>
      <dgm:t>
        <a:bodyPr/>
        <a:lstStyle/>
        <a:p>
          <a:endParaRPr lang="ru-RU"/>
        </a:p>
      </dgm:t>
    </dgm:pt>
    <dgm:pt modelId="{AE04E839-818C-41FF-958C-F52BD69C6795}" type="sibTrans" cxnId="{39072CC7-7E86-48E3-91D2-4B3B5FCDE6D2}">
      <dgm:prSet/>
      <dgm:spPr/>
      <dgm:t>
        <a:bodyPr/>
        <a:lstStyle/>
        <a:p>
          <a:endParaRPr lang="ru-RU"/>
        </a:p>
      </dgm:t>
    </dgm:pt>
    <dgm:pt modelId="{F249AB14-FE55-4B16-A5E0-B18961D73F5E}">
      <dgm:prSet phldrT="[Текст]" custT="1"/>
      <dgm:spPr/>
      <dgm:t>
        <a:bodyPr/>
        <a:lstStyle/>
        <a:p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3D1A0F95-292A-416D-957E-7D92E58D2A0C}" type="parTrans" cxnId="{B86BEF52-1825-4CCF-98B6-9987A5BABFE3}">
      <dgm:prSet/>
      <dgm:spPr/>
      <dgm:t>
        <a:bodyPr/>
        <a:lstStyle/>
        <a:p>
          <a:endParaRPr lang="ru-RU"/>
        </a:p>
      </dgm:t>
    </dgm:pt>
    <dgm:pt modelId="{BB0EDEB7-D1D1-4871-AC45-73BFBDDCCC7F}" type="sibTrans" cxnId="{B86BEF52-1825-4CCF-98B6-9987A5BABFE3}">
      <dgm:prSet/>
      <dgm:spPr/>
      <dgm:t>
        <a:bodyPr/>
        <a:lstStyle/>
        <a:p>
          <a:endParaRPr lang="ru-RU"/>
        </a:p>
      </dgm:t>
    </dgm:pt>
    <dgm:pt modelId="{B413CEB3-E5AC-4AD4-9E9B-D75865B447AD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определение целесообразности приватизации муниципального имущества и отсутствия необходимости использования данного имущества для муниципальных нужд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8FA3A9A8-69F0-4F37-9107-EF05937614B9}" type="parTrans" cxnId="{8C7F134D-C57C-43C0-9B0F-78CDAFB8FB21}">
      <dgm:prSet/>
      <dgm:spPr/>
      <dgm:t>
        <a:bodyPr/>
        <a:lstStyle/>
        <a:p>
          <a:endParaRPr lang="ru-RU"/>
        </a:p>
      </dgm:t>
    </dgm:pt>
    <dgm:pt modelId="{7B258B74-00A9-4F0C-9B71-BAF16C39161D}" type="sibTrans" cxnId="{8C7F134D-C57C-43C0-9B0F-78CDAFB8FB21}">
      <dgm:prSet/>
      <dgm:spPr/>
      <dgm:t>
        <a:bodyPr/>
        <a:lstStyle/>
        <a:p>
          <a:endParaRPr lang="ru-RU"/>
        </a:p>
      </dgm:t>
    </dgm:pt>
    <dgm:pt modelId="{C03B194E-AC11-423F-963C-9FF543181BB6}" type="pres">
      <dgm:prSet presAssocID="{252E993E-D8AE-4371-920E-1B4125966C6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CEC7ADC-C4E6-4464-8D1A-693604CA29E5}" type="pres">
      <dgm:prSet presAssocID="{AE813B58-74CE-4425-9E94-25DE4EBB4238}" presName="composite" presStyleCnt="0"/>
      <dgm:spPr/>
    </dgm:pt>
    <dgm:pt modelId="{EE1372D9-F6B2-4D32-98C6-24B1C9A63FB1}" type="pres">
      <dgm:prSet presAssocID="{AE813B58-74CE-4425-9E94-25DE4EBB4238}" presName="parentText" presStyleLbl="alignNode1" presStyleIdx="0" presStyleCnt="3" custLinFactNeighborY="-2514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F942A7-1833-4AF0-8ACB-7C9ABEA9384A}" type="pres">
      <dgm:prSet presAssocID="{AE813B58-74CE-4425-9E94-25DE4EBB4238}" presName="descendantText" presStyleLbl="alignAcc1" presStyleIdx="0" presStyleCnt="3" custScaleY="98054" custLinFactNeighborX="29" custLinFactNeighborY="-764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675700-61E8-495C-8275-24F2BFE86203}" type="pres">
      <dgm:prSet presAssocID="{0803A6DA-FB5A-4BAB-9C8F-A30F1A25F678}" presName="sp" presStyleCnt="0"/>
      <dgm:spPr/>
    </dgm:pt>
    <dgm:pt modelId="{CAEFDFF3-9EF1-4BD0-86F2-2627B93948BA}" type="pres">
      <dgm:prSet presAssocID="{8079F0FE-4821-45B5-A699-43C91D689DAA}" presName="composite" presStyleCnt="0"/>
      <dgm:spPr/>
    </dgm:pt>
    <dgm:pt modelId="{88172297-DBB6-4EAB-9D49-CC2AA7717B9B}" type="pres">
      <dgm:prSet presAssocID="{8079F0FE-4821-45B5-A699-43C91D689DAA}" presName="parentText" presStyleLbl="alignNode1" presStyleIdx="1" presStyleCnt="3" custLinFactNeighborY="-2153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3792C3-539B-4CDB-9DD0-25E6B7F03C21}" type="pres">
      <dgm:prSet presAssocID="{8079F0FE-4821-45B5-A699-43C91D689DAA}" presName="descendantText" presStyleLbl="alignAcc1" presStyleIdx="1" presStyleCnt="3" custScaleX="99628" custScaleY="132513" custLinFactNeighborX="-71" custLinFactNeighborY="-204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E73B6B-D77A-4741-AA52-4B1326DDD2CF}" type="pres">
      <dgm:prSet presAssocID="{6B697C41-0B9B-4D62-8E16-DAB922A21A4C}" presName="sp" presStyleCnt="0"/>
      <dgm:spPr/>
    </dgm:pt>
    <dgm:pt modelId="{25A2D819-033F-46A6-8D70-C77061249DD8}" type="pres">
      <dgm:prSet presAssocID="{DB9C1868-5A64-4505-89B0-1EC80DB6D296}" presName="composite" presStyleCnt="0"/>
      <dgm:spPr/>
    </dgm:pt>
    <dgm:pt modelId="{154278DB-E798-47BD-857E-2799CBF9048A}" type="pres">
      <dgm:prSet presAssocID="{DB9C1868-5A64-4505-89B0-1EC80DB6D296}" presName="parentText" presStyleLbl="alignNode1" presStyleIdx="2" presStyleCnt="3" custAng="0" custLinFactNeighborX="0" custLinFactNeighborY="3584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85F366-6C1D-48DB-9D6C-A43B6137BCEA}" type="pres">
      <dgm:prSet presAssocID="{DB9C1868-5A64-4505-89B0-1EC80DB6D296}" presName="descendantText" presStyleLbl="alignAcc1" presStyleIdx="2" presStyleCnt="3" custScaleY="60776" custLinFactNeighborX="115" custLinFactNeighborY="-188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1E29BF0-4379-4A71-A177-1473F2CBEE30}" type="presOf" srcId="{8079F0FE-4821-45B5-A699-43C91D689DAA}" destId="{88172297-DBB6-4EAB-9D49-CC2AA7717B9B}" srcOrd="0" destOrd="0" presId="urn:microsoft.com/office/officeart/2005/8/layout/chevron2"/>
    <dgm:cxn modelId="{B77753D2-2F24-4AEC-814C-E692417F9794}" type="presOf" srcId="{254FD75B-9DB6-4B5F-AD65-2D28F6A35D2C}" destId="{CE3792C3-539B-4CDB-9DD0-25E6B7F03C21}" srcOrd="0" destOrd="2" presId="urn:microsoft.com/office/officeart/2005/8/layout/chevron2"/>
    <dgm:cxn modelId="{B86BEF52-1825-4CCF-98B6-9987A5BABFE3}" srcId="{AE813B58-74CE-4425-9E94-25DE4EBB4238}" destId="{F249AB14-FE55-4B16-A5E0-B18961D73F5E}" srcOrd="0" destOrd="0" parTransId="{3D1A0F95-292A-416D-957E-7D92E58D2A0C}" sibTransId="{BB0EDEB7-D1D1-4871-AC45-73BFBDDCCC7F}"/>
    <dgm:cxn modelId="{9DE0A014-6DA7-4A9F-BA44-3D7FB893B898}" srcId="{AE813B58-74CE-4425-9E94-25DE4EBB4238}" destId="{FD22144D-1BA9-4E67-9850-4B680EF4B3C7}" srcOrd="1" destOrd="0" parTransId="{EF7C3BBC-DB05-4A13-937D-78F889E2A001}" sibTransId="{873524CD-3B58-4D73-A6AD-044197C2D55C}"/>
    <dgm:cxn modelId="{ADD10211-9CC4-45AE-80EE-A8198B08990A}" srcId="{8079F0FE-4821-45B5-A699-43C91D689DAA}" destId="{38319F03-3DEB-4B27-8046-F3CED860216A}" srcOrd="1" destOrd="0" parTransId="{368C80C4-3949-4772-8235-009E8C304E1C}" sibTransId="{EB16B4A2-63D4-4A65-8387-7D0F545A31ED}"/>
    <dgm:cxn modelId="{B7EFFF6E-265B-4FAC-8D94-325EDA633B35}" type="presOf" srcId="{38319F03-3DEB-4B27-8046-F3CED860216A}" destId="{CE3792C3-539B-4CDB-9DD0-25E6B7F03C21}" srcOrd="0" destOrd="1" presId="urn:microsoft.com/office/officeart/2005/8/layout/chevron2"/>
    <dgm:cxn modelId="{4FF5247D-2F88-44D7-987F-F1ADFA3ADF2A}" srcId="{8079F0FE-4821-45B5-A699-43C91D689DAA}" destId="{254FD75B-9DB6-4B5F-AD65-2D28F6A35D2C}" srcOrd="2" destOrd="0" parTransId="{9F14F41E-110A-426C-A444-69E2E7A12A2A}" sibTransId="{B12E625A-0A3C-45C6-8021-7397804B4005}"/>
    <dgm:cxn modelId="{AA67E402-85B9-423C-AE0F-DB454EBA78DD}" srcId="{AE813B58-74CE-4425-9E94-25DE4EBB4238}" destId="{BA340BD0-F47D-42EA-94A8-9EE12EDB1212}" srcOrd="3" destOrd="0" parTransId="{0ADA99CA-EED7-4064-9DA6-E565DCACA405}" sibTransId="{6A822A56-1E45-4DD0-B2DF-D62024BECB45}"/>
    <dgm:cxn modelId="{A77280C9-B4E6-44EE-B0BF-517CD976764E}" type="presOf" srcId="{373D632B-D922-46DB-92BD-5157A5282C45}" destId="{9A85F366-6C1D-48DB-9D6C-A43B6137BCEA}" srcOrd="0" destOrd="0" presId="urn:microsoft.com/office/officeart/2005/8/layout/chevron2"/>
    <dgm:cxn modelId="{6140EBD0-7DB1-41D9-9D3E-CC5B05C703DB}" type="presOf" srcId="{AE813B58-74CE-4425-9E94-25DE4EBB4238}" destId="{EE1372D9-F6B2-4D32-98C6-24B1C9A63FB1}" srcOrd="0" destOrd="0" presId="urn:microsoft.com/office/officeart/2005/8/layout/chevron2"/>
    <dgm:cxn modelId="{939D3C3C-8183-4DF3-B9DB-C281447ABF61}" type="presOf" srcId="{1A66ECE3-B831-4BD9-A2E6-1B4540FF22E6}" destId="{CE3792C3-539B-4CDB-9DD0-25E6B7F03C21}" srcOrd="0" destOrd="0" presId="urn:microsoft.com/office/officeart/2005/8/layout/chevron2"/>
    <dgm:cxn modelId="{5F1A8BF8-1192-4571-B63C-1D6099A651C9}" type="presOf" srcId="{F249AB14-FE55-4B16-A5E0-B18961D73F5E}" destId="{D2F942A7-1833-4AF0-8ACB-7C9ABEA9384A}" srcOrd="0" destOrd="0" presId="urn:microsoft.com/office/officeart/2005/8/layout/chevron2"/>
    <dgm:cxn modelId="{1922D081-27CF-47ED-8613-51BAD48F5932}" srcId="{252E993E-D8AE-4371-920E-1B4125966C68}" destId="{8079F0FE-4821-45B5-A699-43C91D689DAA}" srcOrd="1" destOrd="0" parTransId="{85FD327B-1768-4CA9-B74E-650584434C10}" sibTransId="{6B697C41-0B9B-4D62-8E16-DAB922A21A4C}"/>
    <dgm:cxn modelId="{64E06BFA-7079-40F2-94AB-6A7A1A8B943F}" type="presOf" srcId="{E5F7A390-3FF5-4A4A-B7DB-C9CA3B7FC654}" destId="{D2F942A7-1833-4AF0-8ACB-7C9ABEA9384A}" srcOrd="0" destOrd="4" presId="urn:microsoft.com/office/officeart/2005/8/layout/chevron2"/>
    <dgm:cxn modelId="{7D4522D5-3890-4145-A9DD-8EE2E834B715}" type="presOf" srcId="{B413CEB3-E5AC-4AD4-9E9B-D75865B447AD}" destId="{D2F942A7-1833-4AF0-8ACB-7C9ABEA9384A}" srcOrd="0" destOrd="2" presId="urn:microsoft.com/office/officeart/2005/8/layout/chevron2"/>
    <dgm:cxn modelId="{F9118D17-5B58-4F62-857F-E984E9C1F37F}" srcId="{252E993E-D8AE-4371-920E-1B4125966C68}" destId="{DB9C1868-5A64-4505-89B0-1EC80DB6D296}" srcOrd="2" destOrd="0" parTransId="{D86761BF-CC63-4A60-872C-660C9CDF8FC9}" sibTransId="{48828B25-DB3E-4CB1-B55D-D7386BED06B2}"/>
    <dgm:cxn modelId="{8F316F89-4EB7-4DA2-ABF1-241637F2F2AB}" srcId="{252E993E-D8AE-4371-920E-1B4125966C68}" destId="{AE813B58-74CE-4425-9E94-25DE4EBB4238}" srcOrd="0" destOrd="0" parTransId="{599E5B0A-C13B-426B-AD54-78CCDFFB3EB8}" sibTransId="{0803A6DA-FB5A-4BAB-9C8F-A30F1A25F678}"/>
    <dgm:cxn modelId="{4E93DEE8-5C42-4762-8F6C-630D5898DB2D}" type="presOf" srcId="{BA340BD0-F47D-42EA-94A8-9EE12EDB1212}" destId="{D2F942A7-1833-4AF0-8ACB-7C9ABEA9384A}" srcOrd="0" destOrd="3" presId="urn:microsoft.com/office/officeart/2005/8/layout/chevron2"/>
    <dgm:cxn modelId="{34B1531A-E1FF-49EC-BC38-6FEDC64F0678}" srcId="{DB9C1868-5A64-4505-89B0-1EC80DB6D296}" destId="{373D632B-D922-46DB-92BD-5157A5282C45}" srcOrd="0" destOrd="0" parTransId="{3E482762-DF68-4602-9B01-ABE658832B6E}" sibTransId="{8D8D3EC7-EB9D-4325-A420-DEEC9EF45DA2}"/>
    <dgm:cxn modelId="{39072CC7-7E86-48E3-91D2-4B3B5FCDE6D2}" srcId="{AE813B58-74CE-4425-9E94-25DE4EBB4238}" destId="{E5F7A390-3FF5-4A4A-B7DB-C9CA3B7FC654}" srcOrd="4" destOrd="0" parTransId="{24056ED4-C566-4A91-9F1A-D0A74C142D96}" sibTransId="{AE04E839-818C-41FF-958C-F52BD69C6795}"/>
    <dgm:cxn modelId="{8C7F134D-C57C-43C0-9B0F-78CDAFB8FB21}" srcId="{AE813B58-74CE-4425-9E94-25DE4EBB4238}" destId="{B413CEB3-E5AC-4AD4-9E9B-D75865B447AD}" srcOrd="2" destOrd="0" parTransId="{8FA3A9A8-69F0-4F37-9107-EF05937614B9}" sibTransId="{7B258B74-00A9-4F0C-9B71-BAF16C39161D}"/>
    <dgm:cxn modelId="{9FF32EF4-9881-49CB-9BCD-7D5CC7292C92}" type="presOf" srcId="{252E993E-D8AE-4371-920E-1B4125966C68}" destId="{C03B194E-AC11-423F-963C-9FF543181BB6}" srcOrd="0" destOrd="0" presId="urn:microsoft.com/office/officeart/2005/8/layout/chevron2"/>
    <dgm:cxn modelId="{2036B2DA-BF55-4A83-96F9-27F865F80833}" type="presOf" srcId="{FD22144D-1BA9-4E67-9850-4B680EF4B3C7}" destId="{D2F942A7-1833-4AF0-8ACB-7C9ABEA9384A}" srcOrd="0" destOrd="1" presId="urn:microsoft.com/office/officeart/2005/8/layout/chevron2"/>
    <dgm:cxn modelId="{89919990-8AA1-42D5-BB9B-BDD72645E772}" type="presOf" srcId="{DB9C1868-5A64-4505-89B0-1EC80DB6D296}" destId="{154278DB-E798-47BD-857E-2799CBF9048A}" srcOrd="0" destOrd="0" presId="urn:microsoft.com/office/officeart/2005/8/layout/chevron2"/>
    <dgm:cxn modelId="{842DD0F5-1058-4FA0-8F94-094B91B49330}" srcId="{8079F0FE-4821-45B5-A699-43C91D689DAA}" destId="{1A66ECE3-B831-4BD9-A2E6-1B4540FF22E6}" srcOrd="0" destOrd="0" parTransId="{07A47256-0D5A-4058-896A-6C48D90EB43E}" sibTransId="{52C6F558-32B6-4C15-8A04-C4F151B42897}"/>
    <dgm:cxn modelId="{1E9658E2-5096-48EA-B2BD-DF99E7B25D81}" type="presParOf" srcId="{C03B194E-AC11-423F-963C-9FF543181BB6}" destId="{2CEC7ADC-C4E6-4464-8D1A-693604CA29E5}" srcOrd="0" destOrd="0" presId="urn:microsoft.com/office/officeart/2005/8/layout/chevron2"/>
    <dgm:cxn modelId="{4BE1A6BD-2D46-432B-9E18-782E51D3C24E}" type="presParOf" srcId="{2CEC7ADC-C4E6-4464-8D1A-693604CA29E5}" destId="{EE1372D9-F6B2-4D32-98C6-24B1C9A63FB1}" srcOrd="0" destOrd="0" presId="urn:microsoft.com/office/officeart/2005/8/layout/chevron2"/>
    <dgm:cxn modelId="{FA4D28F2-F97D-4427-BB8B-98FB93332ACB}" type="presParOf" srcId="{2CEC7ADC-C4E6-4464-8D1A-693604CA29E5}" destId="{D2F942A7-1833-4AF0-8ACB-7C9ABEA9384A}" srcOrd="1" destOrd="0" presId="urn:microsoft.com/office/officeart/2005/8/layout/chevron2"/>
    <dgm:cxn modelId="{D98FDBA0-2E15-43D6-AA15-7F4A5D63B030}" type="presParOf" srcId="{C03B194E-AC11-423F-963C-9FF543181BB6}" destId="{F2675700-61E8-495C-8275-24F2BFE86203}" srcOrd="1" destOrd="0" presId="urn:microsoft.com/office/officeart/2005/8/layout/chevron2"/>
    <dgm:cxn modelId="{1DE70AF5-613F-4D89-9D4A-591160959C90}" type="presParOf" srcId="{C03B194E-AC11-423F-963C-9FF543181BB6}" destId="{CAEFDFF3-9EF1-4BD0-86F2-2627B93948BA}" srcOrd="2" destOrd="0" presId="urn:microsoft.com/office/officeart/2005/8/layout/chevron2"/>
    <dgm:cxn modelId="{1EE357F1-0310-42DA-B9DE-21BB2ACEDF69}" type="presParOf" srcId="{CAEFDFF3-9EF1-4BD0-86F2-2627B93948BA}" destId="{88172297-DBB6-4EAB-9D49-CC2AA7717B9B}" srcOrd="0" destOrd="0" presId="urn:microsoft.com/office/officeart/2005/8/layout/chevron2"/>
    <dgm:cxn modelId="{8E6511B6-A89D-4168-AF1D-FF57D104AEC1}" type="presParOf" srcId="{CAEFDFF3-9EF1-4BD0-86F2-2627B93948BA}" destId="{CE3792C3-539B-4CDB-9DD0-25E6B7F03C21}" srcOrd="1" destOrd="0" presId="urn:microsoft.com/office/officeart/2005/8/layout/chevron2"/>
    <dgm:cxn modelId="{2B72AF5E-4F47-4773-B52D-497E2077E8A4}" type="presParOf" srcId="{C03B194E-AC11-423F-963C-9FF543181BB6}" destId="{50E73B6B-D77A-4741-AA52-4B1326DDD2CF}" srcOrd="3" destOrd="0" presId="urn:microsoft.com/office/officeart/2005/8/layout/chevron2"/>
    <dgm:cxn modelId="{9AF97986-DA7D-4CDC-AFAA-DDCCDEC58E78}" type="presParOf" srcId="{C03B194E-AC11-423F-963C-9FF543181BB6}" destId="{25A2D819-033F-46A6-8D70-C77061249DD8}" srcOrd="4" destOrd="0" presId="urn:microsoft.com/office/officeart/2005/8/layout/chevron2"/>
    <dgm:cxn modelId="{9943BE77-C609-4F3A-8C34-90BFCE9C8784}" type="presParOf" srcId="{25A2D819-033F-46A6-8D70-C77061249DD8}" destId="{154278DB-E798-47BD-857E-2799CBF9048A}" srcOrd="0" destOrd="0" presId="urn:microsoft.com/office/officeart/2005/8/layout/chevron2"/>
    <dgm:cxn modelId="{3E3218AB-091D-4EAA-B5A1-A9054012F882}" type="presParOf" srcId="{25A2D819-033F-46A6-8D70-C77061249DD8}" destId="{9A85F366-6C1D-48DB-9D6C-A43B6137BCE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043DD3D-6956-4EA6-A479-3BF18B663547}">
      <dsp:nvSpPr>
        <dsp:cNvPr id="0" name=""/>
        <dsp:cNvSpPr/>
      </dsp:nvSpPr>
      <dsp:spPr>
        <a:xfrm>
          <a:off x="3935380" y="2053126"/>
          <a:ext cx="1973617" cy="9392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0079"/>
              </a:lnTo>
              <a:lnTo>
                <a:pt x="1973617" y="640079"/>
              </a:lnTo>
              <a:lnTo>
                <a:pt x="1973617" y="93926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5B7A0A-B02C-4EC6-841F-FC6DB3B62D45}">
      <dsp:nvSpPr>
        <dsp:cNvPr id="0" name=""/>
        <dsp:cNvSpPr/>
      </dsp:nvSpPr>
      <dsp:spPr>
        <a:xfrm>
          <a:off x="1961763" y="2053126"/>
          <a:ext cx="1973617" cy="939262"/>
        </a:xfrm>
        <a:custGeom>
          <a:avLst/>
          <a:gdLst/>
          <a:ahLst/>
          <a:cxnLst/>
          <a:rect l="0" t="0" r="0" b="0"/>
          <a:pathLst>
            <a:path>
              <a:moveTo>
                <a:pt x="1973617" y="0"/>
              </a:moveTo>
              <a:lnTo>
                <a:pt x="1973617" y="640079"/>
              </a:lnTo>
              <a:lnTo>
                <a:pt x="0" y="640079"/>
              </a:lnTo>
              <a:lnTo>
                <a:pt x="0" y="93926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9F3FF4-7CA4-45E3-ADE9-C816FC2BD322}">
      <dsp:nvSpPr>
        <dsp:cNvPr id="0" name=""/>
        <dsp:cNvSpPr/>
      </dsp:nvSpPr>
      <dsp:spPr>
        <a:xfrm>
          <a:off x="689870" y="2358"/>
          <a:ext cx="6491018" cy="20507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88FE3FF-F7DF-47A8-AC3B-C792CFA863CE}">
      <dsp:nvSpPr>
        <dsp:cNvPr id="0" name=""/>
        <dsp:cNvSpPr/>
      </dsp:nvSpPr>
      <dsp:spPr>
        <a:xfrm>
          <a:off x="1048710" y="343255"/>
          <a:ext cx="6491018" cy="20507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Субъекты управления муниципальной собственностью города Челябинска</a:t>
          </a:r>
          <a:endParaRPr lang="ru-RU" sz="3200" kern="1200" dirty="0"/>
        </a:p>
      </dsp:txBody>
      <dsp:txXfrm>
        <a:off x="1048710" y="343255"/>
        <a:ext cx="6491018" cy="2050767"/>
      </dsp:txXfrm>
    </dsp:sp>
    <dsp:sp modelId="{6D0DEFAD-7E00-4564-9E90-8A7720794DA1}">
      <dsp:nvSpPr>
        <dsp:cNvPr id="0" name=""/>
        <dsp:cNvSpPr/>
      </dsp:nvSpPr>
      <dsp:spPr>
        <a:xfrm>
          <a:off x="346985" y="2992388"/>
          <a:ext cx="3229555" cy="20507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E3E64966-2399-487D-AD89-D0A2ED60FD7D}">
      <dsp:nvSpPr>
        <dsp:cNvPr id="0" name=""/>
        <dsp:cNvSpPr/>
      </dsp:nvSpPr>
      <dsp:spPr>
        <a:xfrm>
          <a:off x="705824" y="3333285"/>
          <a:ext cx="3229555" cy="20507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Челябинская городская Дума</a:t>
          </a:r>
          <a:endParaRPr lang="ru-RU" sz="3200" kern="1200" dirty="0"/>
        </a:p>
      </dsp:txBody>
      <dsp:txXfrm>
        <a:off x="705824" y="3333285"/>
        <a:ext cx="3229555" cy="2050767"/>
      </dsp:txXfrm>
    </dsp:sp>
    <dsp:sp modelId="{7420E922-A6A2-478A-A20E-AE92879A85DD}">
      <dsp:nvSpPr>
        <dsp:cNvPr id="0" name=""/>
        <dsp:cNvSpPr/>
      </dsp:nvSpPr>
      <dsp:spPr>
        <a:xfrm>
          <a:off x="4294219" y="2992388"/>
          <a:ext cx="3229555" cy="20507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1D0B0D7-2291-4989-BE7D-92BF0732EE0C}">
      <dsp:nvSpPr>
        <dsp:cNvPr id="0" name=""/>
        <dsp:cNvSpPr/>
      </dsp:nvSpPr>
      <dsp:spPr>
        <a:xfrm>
          <a:off x="4653059" y="3333285"/>
          <a:ext cx="3229555" cy="2050767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Администрация города Челябинска</a:t>
          </a:r>
          <a:endParaRPr lang="ru-RU" sz="3200" kern="1200" dirty="0"/>
        </a:p>
      </dsp:txBody>
      <dsp:txXfrm>
        <a:off x="4653059" y="3333285"/>
        <a:ext cx="3229555" cy="2050767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664D4CE-4FA3-45DA-B464-6D3ABA4673C4}">
      <dsp:nvSpPr>
        <dsp:cNvPr id="0" name=""/>
        <dsp:cNvSpPr/>
      </dsp:nvSpPr>
      <dsp:spPr>
        <a:xfrm>
          <a:off x="3865759" y="1322005"/>
          <a:ext cx="2196117" cy="8596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5742"/>
              </a:lnTo>
              <a:lnTo>
                <a:pt x="2196117" y="545742"/>
              </a:lnTo>
              <a:lnTo>
                <a:pt x="2196117" y="8596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D907B0-7F42-425B-BDDB-2A35520B4B24}">
      <dsp:nvSpPr>
        <dsp:cNvPr id="0" name=""/>
        <dsp:cNvSpPr/>
      </dsp:nvSpPr>
      <dsp:spPr>
        <a:xfrm>
          <a:off x="1848396" y="1322005"/>
          <a:ext cx="2017363" cy="859686"/>
        </a:xfrm>
        <a:custGeom>
          <a:avLst/>
          <a:gdLst/>
          <a:ahLst/>
          <a:cxnLst/>
          <a:rect l="0" t="0" r="0" b="0"/>
          <a:pathLst>
            <a:path>
              <a:moveTo>
                <a:pt x="2017363" y="0"/>
              </a:moveTo>
              <a:lnTo>
                <a:pt x="2017363" y="545742"/>
              </a:lnTo>
              <a:lnTo>
                <a:pt x="0" y="545742"/>
              </a:lnTo>
              <a:lnTo>
                <a:pt x="0" y="8596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CC2383-4B02-4062-96A9-810E362EAE05}">
      <dsp:nvSpPr>
        <dsp:cNvPr id="0" name=""/>
        <dsp:cNvSpPr/>
      </dsp:nvSpPr>
      <dsp:spPr>
        <a:xfrm>
          <a:off x="10" y="0"/>
          <a:ext cx="7731498" cy="13220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3000" kern="1200" dirty="0" smtClean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Расчет стоимости арендной платы за пользование муниципальным имуществом</a:t>
          </a:r>
          <a:endParaRPr lang="ru-RU" kern="1200" dirty="0">
            <a:solidFill>
              <a:schemeClr val="tx1"/>
            </a:solidFill>
          </a:endParaRPr>
        </a:p>
      </dsp:txBody>
      <dsp:txXfrm>
        <a:off x="10" y="0"/>
        <a:ext cx="7731498" cy="1322005"/>
      </dsp:txXfrm>
    </dsp:sp>
    <dsp:sp modelId="{0DD67897-9E30-44EF-A61F-701DD8D4CB5E}">
      <dsp:nvSpPr>
        <dsp:cNvPr id="0" name=""/>
        <dsp:cNvSpPr/>
      </dsp:nvSpPr>
      <dsp:spPr>
        <a:xfrm>
          <a:off x="728" y="2181692"/>
          <a:ext cx="3695337" cy="221079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kern="1200" dirty="0" smtClean="0">
              <a:solidFill>
                <a:schemeClr val="tx1"/>
              </a:solidFill>
            </a:rPr>
            <a:t>Определение расчетной величины арендной платы в соответствии в </a:t>
          </a:r>
          <a:r>
            <a:rPr lang="ru-RU" sz="2400" b="1" kern="1200" dirty="0" smtClean="0">
              <a:solidFill>
                <a:schemeClr val="tx1"/>
              </a:solidFill>
            </a:rPr>
            <a:t>методикой</a:t>
          </a:r>
          <a:r>
            <a:rPr lang="ru-RU" sz="2400" kern="1200" dirty="0" smtClean="0">
              <a:solidFill>
                <a:schemeClr val="tx1"/>
              </a:solidFill>
            </a:rPr>
            <a:t> расчета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 dirty="0">
            <a:solidFill>
              <a:schemeClr val="tx1"/>
            </a:solidFill>
          </a:endParaRPr>
        </a:p>
      </dsp:txBody>
      <dsp:txXfrm>
        <a:off x="728" y="2181692"/>
        <a:ext cx="3695337" cy="2210797"/>
      </dsp:txXfrm>
    </dsp:sp>
    <dsp:sp modelId="{F933317F-5EC5-46DE-A1E1-5253D2E5D0FD}">
      <dsp:nvSpPr>
        <dsp:cNvPr id="0" name=""/>
        <dsp:cNvSpPr/>
      </dsp:nvSpPr>
      <dsp:spPr>
        <a:xfrm>
          <a:off x="4323954" y="2181692"/>
          <a:ext cx="3475845" cy="220653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tx1"/>
              </a:solidFill>
            </a:rPr>
            <a:t>Проведение оценки рыночной стоимости арендной платы в соответствии с законодательством об оценочной деятельности</a:t>
          </a:r>
          <a:endParaRPr lang="ru-RU" sz="2400" kern="1200" dirty="0">
            <a:solidFill>
              <a:schemeClr val="tx1"/>
            </a:solidFill>
          </a:endParaRPr>
        </a:p>
      </dsp:txBody>
      <dsp:txXfrm>
        <a:off x="4323954" y="2181692"/>
        <a:ext cx="3475845" cy="2206537"/>
      </dsp:txXfrm>
    </dsp:sp>
  </dsp:spTree>
</dsp:drawing>
</file>

<file path=ppt/diagrams/drawing1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664D4CE-4FA3-45DA-B464-6D3ABA4673C4}">
      <dsp:nvSpPr>
        <dsp:cNvPr id="0" name=""/>
        <dsp:cNvSpPr/>
      </dsp:nvSpPr>
      <dsp:spPr>
        <a:xfrm>
          <a:off x="3366153" y="1419040"/>
          <a:ext cx="1912308" cy="9945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1193"/>
              </a:lnTo>
              <a:lnTo>
                <a:pt x="1912308" y="721193"/>
              </a:lnTo>
              <a:lnTo>
                <a:pt x="1912308" y="99456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D907B0-7F42-425B-BDDB-2A35520B4B24}">
      <dsp:nvSpPr>
        <dsp:cNvPr id="0" name=""/>
        <dsp:cNvSpPr/>
      </dsp:nvSpPr>
      <dsp:spPr>
        <a:xfrm>
          <a:off x="1609516" y="1419040"/>
          <a:ext cx="1756637" cy="994564"/>
        </a:xfrm>
        <a:custGeom>
          <a:avLst/>
          <a:gdLst/>
          <a:ahLst/>
          <a:cxnLst/>
          <a:rect l="0" t="0" r="0" b="0"/>
          <a:pathLst>
            <a:path>
              <a:moveTo>
                <a:pt x="1756637" y="0"/>
              </a:moveTo>
              <a:lnTo>
                <a:pt x="1756637" y="721193"/>
              </a:lnTo>
              <a:lnTo>
                <a:pt x="0" y="721193"/>
              </a:lnTo>
              <a:lnTo>
                <a:pt x="0" y="99456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CC2383-4B02-4062-96A9-810E362EAE05}">
      <dsp:nvSpPr>
        <dsp:cNvPr id="0" name=""/>
        <dsp:cNvSpPr/>
      </dsp:nvSpPr>
      <dsp:spPr>
        <a:xfrm>
          <a:off x="0" y="216023"/>
          <a:ext cx="6732307" cy="120301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3600" kern="1200" dirty="0" smtClean="0">
              <a:solidFill>
                <a:schemeClr val="tx1"/>
              </a:solidFill>
            </a:rPr>
            <a:t>Земельные участки</a:t>
          </a:r>
          <a:endParaRPr lang="ru-RU" sz="3600" kern="1200" dirty="0">
            <a:solidFill>
              <a:schemeClr val="tx1"/>
            </a:solidFill>
          </a:endParaRPr>
        </a:p>
      </dsp:txBody>
      <dsp:txXfrm>
        <a:off x="0" y="216023"/>
        <a:ext cx="6732307" cy="1203016"/>
      </dsp:txXfrm>
    </dsp:sp>
    <dsp:sp modelId="{0DD67897-9E30-44EF-A61F-701DD8D4CB5E}">
      <dsp:nvSpPr>
        <dsp:cNvPr id="0" name=""/>
        <dsp:cNvSpPr/>
      </dsp:nvSpPr>
      <dsp:spPr>
        <a:xfrm>
          <a:off x="634" y="2413605"/>
          <a:ext cx="3217765" cy="183486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>
              <a:solidFill>
                <a:schemeClr val="tx1"/>
              </a:solidFill>
            </a:rPr>
            <a:t>Находящиеся в муниципальной собственности</a:t>
          </a:r>
          <a:endParaRPr lang="ru-RU" sz="3000" kern="1200" dirty="0">
            <a:solidFill>
              <a:schemeClr val="tx1"/>
            </a:solidFill>
          </a:endParaRPr>
        </a:p>
      </dsp:txBody>
      <dsp:txXfrm>
        <a:off x="634" y="2413605"/>
        <a:ext cx="3217765" cy="1834869"/>
      </dsp:txXfrm>
    </dsp:sp>
    <dsp:sp modelId="{F933317F-5EC5-46DE-A1E1-5253D2E5D0FD}">
      <dsp:nvSpPr>
        <dsp:cNvPr id="0" name=""/>
        <dsp:cNvSpPr/>
      </dsp:nvSpPr>
      <dsp:spPr>
        <a:xfrm>
          <a:off x="3765142" y="2413605"/>
          <a:ext cx="3026639" cy="183486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>
              <a:solidFill>
                <a:schemeClr val="tx1"/>
              </a:solidFill>
            </a:rPr>
            <a:t>Государственная собственность на которые не разграничена</a:t>
          </a:r>
          <a:endParaRPr lang="ru-RU" sz="3000" kern="1200" dirty="0">
            <a:solidFill>
              <a:schemeClr val="tx1"/>
            </a:solidFill>
          </a:endParaRPr>
        </a:p>
      </dsp:txBody>
      <dsp:txXfrm>
        <a:off x="3765142" y="2413605"/>
        <a:ext cx="3026639" cy="1834869"/>
      </dsp:txXfrm>
    </dsp:sp>
  </dsp:spTree>
</dsp:drawing>
</file>

<file path=ppt/diagrams/drawing1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9633A89-8B70-43E6-BAA0-2C63B7852251}">
      <dsp:nvSpPr>
        <dsp:cNvPr id="0" name=""/>
        <dsp:cNvSpPr/>
      </dsp:nvSpPr>
      <dsp:spPr>
        <a:xfrm rot="16200000">
          <a:off x="508000" y="-508000"/>
          <a:ext cx="2032000" cy="30480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solidFill>
                <a:schemeClr val="tx1"/>
              </a:solidFill>
            </a:rPr>
            <a:t>Безвозмездное пользование</a:t>
          </a:r>
          <a:endParaRPr lang="ru-RU" sz="2700" kern="1200" dirty="0">
            <a:solidFill>
              <a:schemeClr val="tx1"/>
            </a:solidFill>
          </a:endParaRPr>
        </a:p>
      </dsp:txBody>
      <dsp:txXfrm rot="16200000">
        <a:off x="762000" y="-762000"/>
        <a:ext cx="1524000" cy="3048000"/>
      </dsp:txXfrm>
    </dsp:sp>
    <dsp:sp modelId="{F8D5F2DF-FECF-4FA1-A446-7A4AF6952B3E}">
      <dsp:nvSpPr>
        <dsp:cNvPr id="0" name=""/>
        <dsp:cNvSpPr/>
      </dsp:nvSpPr>
      <dsp:spPr>
        <a:xfrm>
          <a:off x="3048000" y="0"/>
          <a:ext cx="3048000" cy="20320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solidFill>
                <a:schemeClr val="tx1"/>
              </a:solidFill>
            </a:rPr>
            <a:t>Аренда</a:t>
          </a:r>
          <a:endParaRPr lang="ru-RU" sz="2700" kern="1200" dirty="0">
            <a:solidFill>
              <a:schemeClr val="tx1"/>
            </a:solidFill>
          </a:endParaRPr>
        </a:p>
      </dsp:txBody>
      <dsp:txXfrm>
        <a:off x="3048000" y="0"/>
        <a:ext cx="3048000" cy="1524000"/>
      </dsp:txXfrm>
    </dsp:sp>
    <dsp:sp modelId="{9E177471-7213-48E0-A664-1E2361145548}">
      <dsp:nvSpPr>
        <dsp:cNvPr id="0" name=""/>
        <dsp:cNvSpPr/>
      </dsp:nvSpPr>
      <dsp:spPr>
        <a:xfrm rot="10800000">
          <a:off x="0" y="2032000"/>
          <a:ext cx="3048000" cy="20320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solidFill>
                <a:schemeClr val="tx1"/>
              </a:solidFill>
            </a:rPr>
            <a:t>Постоянное бессрочное пользование</a:t>
          </a:r>
          <a:endParaRPr lang="ru-RU" sz="2700" kern="1200" dirty="0">
            <a:solidFill>
              <a:schemeClr val="tx1"/>
            </a:solidFill>
          </a:endParaRPr>
        </a:p>
      </dsp:txBody>
      <dsp:txXfrm rot="10800000">
        <a:off x="0" y="2539999"/>
        <a:ext cx="3048000" cy="1524000"/>
      </dsp:txXfrm>
    </dsp:sp>
    <dsp:sp modelId="{78BB3720-09AE-41D7-B8DD-C91CD5C52141}">
      <dsp:nvSpPr>
        <dsp:cNvPr id="0" name=""/>
        <dsp:cNvSpPr/>
      </dsp:nvSpPr>
      <dsp:spPr>
        <a:xfrm rot="5400000">
          <a:off x="3556000" y="1523999"/>
          <a:ext cx="2032000" cy="30480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solidFill>
                <a:schemeClr val="tx1"/>
              </a:solidFill>
            </a:rPr>
            <a:t>Предоставление в собственность</a:t>
          </a:r>
          <a:endParaRPr lang="ru-RU" sz="2700" kern="1200" dirty="0">
            <a:solidFill>
              <a:schemeClr val="tx1"/>
            </a:solidFill>
          </a:endParaRPr>
        </a:p>
      </dsp:txBody>
      <dsp:txXfrm rot="5400000">
        <a:off x="3810000" y="1777999"/>
        <a:ext cx="1524000" cy="3048000"/>
      </dsp:txXfrm>
    </dsp:sp>
    <dsp:sp modelId="{A1C9C240-23C8-4048-9496-A64480DE5A43}">
      <dsp:nvSpPr>
        <dsp:cNvPr id="0" name=""/>
        <dsp:cNvSpPr/>
      </dsp:nvSpPr>
      <dsp:spPr>
        <a:xfrm>
          <a:off x="1751856" y="1239911"/>
          <a:ext cx="2592287" cy="1584177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solidFill>
                <a:schemeClr val="tx1"/>
              </a:solidFill>
            </a:rPr>
            <a:t>Распоряжение земельными участками</a:t>
          </a:r>
          <a:endParaRPr lang="ru-RU" sz="2700" kern="1200" dirty="0">
            <a:solidFill>
              <a:schemeClr val="tx1"/>
            </a:solidFill>
          </a:endParaRPr>
        </a:p>
      </dsp:txBody>
      <dsp:txXfrm>
        <a:off x="1751856" y="1239911"/>
        <a:ext cx="2592287" cy="1584177"/>
      </dsp:txXfrm>
    </dsp:sp>
  </dsp:spTree>
</dsp:drawing>
</file>

<file path=ppt/diagrams/drawing1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87FEE42-E5BC-40A2-BD37-129185922611}">
      <dsp:nvSpPr>
        <dsp:cNvPr id="0" name=""/>
        <dsp:cNvSpPr/>
      </dsp:nvSpPr>
      <dsp:spPr>
        <a:xfrm>
          <a:off x="1019" y="154887"/>
          <a:ext cx="3711506" cy="8388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Аренда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(статья 39.6 ЗК РФ)</a:t>
          </a:r>
          <a:endParaRPr lang="ru-RU" sz="2300" kern="1200" dirty="0"/>
        </a:p>
      </dsp:txBody>
      <dsp:txXfrm>
        <a:off x="1019" y="154887"/>
        <a:ext cx="3711506" cy="838856"/>
      </dsp:txXfrm>
    </dsp:sp>
    <dsp:sp modelId="{E9C2438E-6CC4-4697-802C-C72F94101527}">
      <dsp:nvSpPr>
        <dsp:cNvPr id="0" name=""/>
        <dsp:cNvSpPr/>
      </dsp:nvSpPr>
      <dsp:spPr>
        <a:xfrm>
          <a:off x="372170" y="993743"/>
          <a:ext cx="371150" cy="16896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89653"/>
              </a:lnTo>
              <a:lnTo>
                <a:pt x="371150" y="168965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DA7B5C-1519-4AAC-BBB8-E83A1A91F288}">
      <dsp:nvSpPr>
        <dsp:cNvPr id="0" name=""/>
        <dsp:cNvSpPr/>
      </dsp:nvSpPr>
      <dsp:spPr>
        <a:xfrm>
          <a:off x="743320" y="1457681"/>
          <a:ext cx="2969204" cy="24514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муниципальная услуга «Предоставление гражданам и юридическим лицам в аренду земельного участка»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(постановление Администрации города Челябинска </a:t>
          </a:r>
          <a:r>
            <a:rPr lang="ru-RU" sz="1800" b="1" kern="1200" dirty="0" smtClean="0"/>
            <a:t>от 07.05.2015 № 86-п</a:t>
          </a:r>
          <a:r>
            <a:rPr lang="ru-RU" sz="1800" kern="1200" dirty="0" smtClean="0"/>
            <a:t>) </a:t>
          </a:r>
          <a:endParaRPr lang="ru-RU" sz="1800" kern="1200" dirty="0"/>
        </a:p>
      </dsp:txBody>
      <dsp:txXfrm>
        <a:off x="743320" y="1457681"/>
        <a:ext cx="2969204" cy="2451431"/>
      </dsp:txXfrm>
    </dsp:sp>
    <dsp:sp modelId="{7106C4AE-0857-4705-B901-EC38288FDEE3}">
      <dsp:nvSpPr>
        <dsp:cNvPr id="0" name=""/>
        <dsp:cNvSpPr/>
      </dsp:nvSpPr>
      <dsp:spPr>
        <a:xfrm>
          <a:off x="4640402" y="154887"/>
          <a:ext cx="3711506" cy="8388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Продажа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(статья 39.3 ЗК РФ)</a:t>
          </a:r>
          <a:endParaRPr lang="ru-RU" sz="2300" kern="1200" dirty="0"/>
        </a:p>
      </dsp:txBody>
      <dsp:txXfrm>
        <a:off x="4640402" y="154887"/>
        <a:ext cx="3711506" cy="838856"/>
      </dsp:txXfrm>
    </dsp:sp>
    <dsp:sp modelId="{F9925363-548D-458D-8C37-045186CCB7C6}">
      <dsp:nvSpPr>
        <dsp:cNvPr id="0" name=""/>
        <dsp:cNvSpPr/>
      </dsp:nvSpPr>
      <dsp:spPr>
        <a:xfrm>
          <a:off x="5011552" y="993743"/>
          <a:ext cx="371150" cy="16896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89653"/>
              </a:lnTo>
              <a:lnTo>
                <a:pt x="371150" y="168965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CC61B2-24A1-4B86-8C27-CA03EA5DB09A}">
      <dsp:nvSpPr>
        <dsp:cNvPr id="0" name=""/>
        <dsp:cNvSpPr/>
      </dsp:nvSpPr>
      <dsp:spPr>
        <a:xfrm>
          <a:off x="5382703" y="1457681"/>
          <a:ext cx="2969204" cy="24514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муниципальная услуга «Предоставление гражданам и юридическим лицам в собственность земельного участка»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(постановление Администрации города Челябинска </a:t>
          </a:r>
          <a:r>
            <a:rPr lang="ru-RU" sz="1800" b="1" kern="1200" dirty="0" smtClean="0"/>
            <a:t>от 21.07.2015 № 147-п</a:t>
          </a:r>
          <a:r>
            <a:rPr lang="ru-RU" sz="1800" kern="1200" dirty="0" smtClean="0"/>
            <a:t>)</a:t>
          </a:r>
          <a:endParaRPr lang="ru-RU" sz="1800" kern="1200" dirty="0"/>
        </a:p>
      </dsp:txBody>
      <dsp:txXfrm>
        <a:off x="5382703" y="1457681"/>
        <a:ext cx="2969204" cy="2451431"/>
      </dsp:txXfrm>
    </dsp:sp>
  </dsp:spTree>
</dsp:drawing>
</file>

<file path=ppt/diagrams/drawing1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74B6788-25B3-4FC3-B13E-1E6E7302C8A0}">
      <dsp:nvSpPr>
        <dsp:cNvPr id="0" name=""/>
        <dsp:cNvSpPr/>
      </dsp:nvSpPr>
      <dsp:spPr>
        <a:xfrm>
          <a:off x="517830" y="1714"/>
          <a:ext cx="3712886" cy="421219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  <a:latin typeface="Arial Narrow" pitchFamily="34" charset="0"/>
            </a:rPr>
            <a:t> В соответствии с указом или распоряжением Президента Российской Федерации</a:t>
          </a:r>
          <a:endParaRPr lang="ru-RU" sz="1600" kern="1200" dirty="0">
            <a:solidFill>
              <a:schemeClr val="tx1"/>
            </a:solidFill>
            <a:latin typeface="Arial Narrow" pitchFamily="34" charset="0"/>
          </a:endParaRPr>
        </a:p>
      </dsp:txBody>
      <dsp:txXfrm>
        <a:off x="517830" y="1714"/>
        <a:ext cx="3712886" cy="421219"/>
      </dsp:txXfrm>
    </dsp:sp>
    <dsp:sp modelId="{40A9708E-C805-457D-9B24-8780F7D45C0A}">
      <dsp:nvSpPr>
        <dsp:cNvPr id="0" name=""/>
        <dsp:cNvSpPr/>
      </dsp:nvSpPr>
      <dsp:spPr>
        <a:xfrm rot="5400000">
          <a:off x="2312444" y="484762"/>
          <a:ext cx="123657" cy="123657"/>
        </a:xfrm>
        <a:prstGeom prst="rightArrow">
          <a:avLst>
            <a:gd name="adj1" fmla="val 66700"/>
            <a:gd name="adj2" fmla="val 50000"/>
          </a:avLst>
        </a:prstGeom>
        <a:solidFill>
          <a:schemeClr val="accent3">
            <a:lumMod val="40000"/>
            <a:lumOff val="6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49F32E7-0E2F-4F0E-9049-B0E302A17C55}">
      <dsp:nvSpPr>
        <dsp:cNvPr id="0" name=""/>
        <dsp:cNvSpPr/>
      </dsp:nvSpPr>
      <dsp:spPr>
        <a:xfrm>
          <a:off x="517830" y="670248"/>
          <a:ext cx="3712886" cy="866569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  <a:alpha val="90000"/>
          </a:schemeClr>
        </a:solidFill>
        <a:ln w="9525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  <a:latin typeface="Arial Narrow" pitchFamily="34" charset="0"/>
            </a:rPr>
            <a:t>Членам некоммерческой организации, созданной гражданами для комплексного освоения территории в целях ИЖС</a:t>
          </a:r>
          <a:endParaRPr lang="ru-RU" sz="1600" kern="1200" dirty="0">
            <a:solidFill>
              <a:schemeClr val="tx1"/>
            </a:solidFill>
            <a:latin typeface="Arial Narrow" pitchFamily="34" charset="0"/>
          </a:endParaRPr>
        </a:p>
      </dsp:txBody>
      <dsp:txXfrm>
        <a:off x="517830" y="670248"/>
        <a:ext cx="3712886" cy="866569"/>
      </dsp:txXfrm>
    </dsp:sp>
    <dsp:sp modelId="{ED741B17-A837-4840-BB96-08627B50F2D0}">
      <dsp:nvSpPr>
        <dsp:cNvPr id="0" name=""/>
        <dsp:cNvSpPr/>
      </dsp:nvSpPr>
      <dsp:spPr>
        <a:xfrm rot="5400000">
          <a:off x="2312444" y="1598647"/>
          <a:ext cx="123657" cy="123657"/>
        </a:xfrm>
        <a:prstGeom prst="rightArrow">
          <a:avLst>
            <a:gd name="adj1" fmla="val 66700"/>
            <a:gd name="adj2" fmla="val 50000"/>
          </a:avLst>
        </a:prstGeom>
        <a:solidFill>
          <a:schemeClr val="accent3">
            <a:lumMod val="40000"/>
            <a:lumOff val="6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6BBA5B7-A3E1-4DB0-8699-B1AE962C7BEE}">
      <dsp:nvSpPr>
        <dsp:cNvPr id="0" name=""/>
        <dsp:cNvSpPr/>
      </dsp:nvSpPr>
      <dsp:spPr>
        <a:xfrm>
          <a:off x="457570" y="1784133"/>
          <a:ext cx="3833406" cy="904684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  <a:alpha val="90000"/>
          </a:schemeClr>
        </a:solidFill>
        <a:ln w="9525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  <a:latin typeface="Arial Narrow" pitchFamily="34" charset="0"/>
            </a:rPr>
            <a:t>Членам некоммерческой организации, созданной гражданами для ведения садоводства, огородничества, дачного хозяйства</a:t>
          </a:r>
          <a:endParaRPr lang="ru-RU" sz="1600" kern="1200" dirty="0">
            <a:solidFill>
              <a:schemeClr val="tx1"/>
            </a:solidFill>
            <a:latin typeface="Arial Narrow" pitchFamily="34" charset="0"/>
          </a:endParaRPr>
        </a:p>
      </dsp:txBody>
      <dsp:txXfrm>
        <a:off x="457570" y="1784133"/>
        <a:ext cx="3833406" cy="904684"/>
      </dsp:txXfrm>
    </dsp:sp>
    <dsp:sp modelId="{77DFA007-21B3-475E-B5D2-79428AACC045}">
      <dsp:nvSpPr>
        <dsp:cNvPr id="0" name=""/>
        <dsp:cNvSpPr/>
      </dsp:nvSpPr>
      <dsp:spPr>
        <a:xfrm rot="5400000">
          <a:off x="2312444" y="2750646"/>
          <a:ext cx="123657" cy="123657"/>
        </a:xfrm>
        <a:prstGeom prst="rightArrow">
          <a:avLst>
            <a:gd name="adj1" fmla="val 66700"/>
            <a:gd name="adj2" fmla="val 50000"/>
          </a:avLst>
        </a:prstGeom>
        <a:solidFill>
          <a:schemeClr val="accent3">
            <a:lumMod val="40000"/>
            <a:lumOff val="6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479EF8F-F789-40D0-A840-E4B0FA7BB5FB}">
      <dsp:nvSpPr>
        <dsp:cNvPr id="0" name=""/>
        <dsp:cNvSpPr/>
      </dsp:nvSpPr>
      <dsp:spPr>
        <a:xfrm>
          <a:off x="464071" y="2936132"/>
          <a:ext cx="3820404" cy="947936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  <a:alpha val="90000"/>
          </a:schemeClr>
        </a:solidFill>
        <a:ln w="9525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  <a:latin typeface="Arial Narrow" pitchFamily="34" charset="0"/>
            </a:rPr>
            <a:t>Некоммерческой организации, созданной гражданами для комплексного освоения территории в целях ИЖС и относящего к имуществу общего пользования</a:t>
          </a:r>
          <a:endParaRPr lang="ru-RU" sz="1600" kern="1200" dirty="0">
            <a:solidFill>
              <a:schemeClr val="tx1"/>
            </a:solidFill>
            <a:latin typeface="Arial Narrow" pitchFamily="34" charset="0"/>
          </a:endParaRPr>
        </a:p>
      </dsp:txBody>
      <dsp:txXfrm>
        <a:off x="464071" y="2936132"/>
        <a:ext cx="3820404" cy="947936"/>
      </dsp:txXfrm>
    </dsp:sp>
    <dsp:sp modelId="{24BA6EDF-5F5C-440D-87F8-7D60112D39EA}">
      <dsp:nvSpPr>
        <dsp:cNvPr id="0" name=""/>
        <dsp:cNvSpPr/>
      </dsp:nvSpPr>
      <dsp:spPr>
        <a:xfrm rot="5400000">
          <a:off x="2312444" y="3945897"/>
          <a:ext cx="123657" cy="123657"/>
        </a:xfrm>
        <a:prstGeom prst="rightArrow">
          <a:avLst>
            <a:gd name="adj1" fmla="val 66700"/>
            <a:gd name="adj2" fmla="val 50000"/>
          </a:avLst>
        </a:prstGeom>
        <a:solidFill>
          <a:schemeClr val="accent3">
            <a:lumMod val="40000"/>
            <a:lumOff val="6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C17B193-356E-41B7-A7CB-366A4C37D4F9}">
      <dsp:nvSpPr>
        <dsp:cNvPr id="0" name=""/>
        <dsp:cNvSpPr/>
      </dsp:nvSpPr>
      <dsp:spPr>
        <a:xfrm>
          <a:off x="427440" y="4131383"/>
          <a:ext cx="3893666" cy="706613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  <a:alpha val="90000"/>
          </a:schemeClr>
        </a:solidFill>
        <a:ln w="9525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  <a:latin typeface="Arial Narrow" pitchFamily="34" charset="0"/>
            </a:rPr>
            <a:t>Юридическому лицу для ведения дачного хозяйства и относящегося к имуществу общего пользования</a:t>
          </a:r>
          <a:endParaRPr lang="ru-RU" sz="1600" kern="1200" dirty="0">
            <a:solidFill>
              <a:schemeClr val="tx1"/>
            </a:solidFill>
            <a:latin typeface="Arial Narrow" pitchFamily="34" charset="0"/>
          </a:endParaRPr>
        </a:p>
      </dsp:txBody>
      <dsp:txXfrm>
        <a:off x="427440" y="4131383"/>
        <a:ext cx="3893666" cy="706613"/>
      </dsp:txXfrm>
    </dsp:sp>
    <dsp:sp modelId="{B3FDB068-69AA-49DE-A108-330CEB375BC9}">
      <dsp:nvSpPr>
        <dsp:cNvPr id="0" name=""/>
        <dsp:cNvSpPr/>
      </dsp:nvSpPr>
      <dsp:spPr>
        <a:xfrm rot="5400000">
          <a:off x="2312444" y="4899825"/>
          <a:ext cx="123657" cy="123657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E9FDE7B-31CF-46F3-A3C8-7960E4CBFD6E}">
      <dsp:nvSpPr>
        <dsp:cNvPr id="0" name=""/>
        <dsp:cNvSpPr/>
      </dsp:nvSpPr>
      <dsp:spPr>
        <a:xfrm>
          <a:off x="427440" y="5085311"/>
          <a:ext cx="3893666" cy="248092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  <a:alpha val="90000"/>
          </a:schemeClr>
        </a:solidFill>
        <a:ln w="9525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  <a:latin typeface="Arial Narrow" pitchFamily="34" charset="0"/>
            </a:rPr>
            <a:t>Собственникам зданий, сооружений</a:t>
          </a:r>
          <a:endParaRPr lang="ru-RU" sz="1600" kern="1200" dirty="0">
            <a:solidFill>
              <a:schemeClr val="tx1"/>
            </a:solidFill>
            <a:latin typeface="Arial Narrow" pitchFamily="34" charset="0"/>
          </a:endParaRPr>
        </a:p>
      </dsp:txBody>
      <dsp:txXfrm>
        <a:off x="427440" y="5085311"/>
        <a:ext cx="3893666" cy="248092"/>
      </dsp:txXfrm>
    </dsp:sp>
    <dsp:sp modelId="{4BC7059D-78E3-4D0C-900C-DBC0A1131D5C}">
      <dsp:nvSpPr>
        <dsp:cNvPr id="0" name=""/>
        <dsp:cNvSpPr/>
      </dsp:nvSpPr>
      <dsp:spPr>
        <a:xfrm>
          <a:off x="4716810" y="1714"/>
          <a:ext cx="3424701" cy="1112916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  <a:latin typeface="Arial Narrow" pitchFamily="34" charset="0"/>
            </a:rPr>
            <a:t>Юридическим лицам для реализации масштабных инвестиционных проектов, размещения объектов социально-культурного и коммунально-бытового назначения</a:t>
          </a:r>
          <a:endParaRPr lang="ru-RU" sz="1600" kern="1200" dirty="0">
            <a:solidFill>
              <a:schemeClr val="tx1"/>
            </a:solidFill>
            <a:latin typeface="Arial Narrow" pitchFamily="34" charset="0"/>
          </a:endParaRPr>
        </a:p>
      </dsp:txBody>
      <dsp:txXfrm>
        <a:off x="4716810" y="1714"/>
        <a:ext cx="3424701" cy="1112916"/>
      </dsp:txXfrm>
    </dsp:sp>
    <dsp:sp modelId="{52EE697D-AA8C-4F93-A1E9-FAB64B83CBEB}">
      <dsp:nvSpPr>
        <dsp:cNvPr id="0" name=""/>
        <dsp:cNvSpPr/>
      </dsp:nvSpPr>
      <dsp:spPr>
        <a:xfrm rot="5400000">
          <a:off x="6367332" y="1176459"/>
          <a:ext cx="123657" cy="123657"/>
        </a:xfrm>
        <a:prstGeom prst="rightArrow">
          <a:avLst>
            <a:gd name="adj1" fmla="val 66700"/>
            <a:gd name="adj2" fmla="val 50000"/>
          </a:avLst>
        </a:prstGeom>
        <a:solidFill>
          <a:schemeClr val="accent3">
            <a:lumMod val="40000"/>
            <a:lumOff val="6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EDB8BE9-4639-4212-A3ED-3AF3B405CDF7}">
      <dsp:nvSpPr>
        <dsp:cNvPr id="0" name=""/>
        <dsp:cNvSpPr/>
      </dsp:nvSpPr>
      <dsp:spPr>
        <a:xfrm>
          <a:off x="4716810" y="1361945"/>
          <a:ext cx="3424701" cy="706613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  <a:alpha val="90000"/>
          </a:schemeClr>
        </a:solidFill>
        <a:ln w="9525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  <a:latin typeface="Arial Narrow" pitchFamily="34" charset="0"/>
            </a:rPr>
            <a:t>Юридическим лицам для размещения объектов социально-культурного и коммунально-бытового назначения</a:t>
          </a:r>
        </a:p>
      </dsp:txBody>
      <dsp:txXfrm>
        <a:off x="4716810" y="1361945"/>
        <a:ext cx="3424701" cy="706613"/>
      </dsp:txXfrm>
    </dsp:sp>
    <dsp:sp modelId="{50DF8273-2A4A-434E-BE2F-162E834E549F}">
      <dsp:nvSpPr>
        <dsp:cNvPr id="0" name=""/>
        <dsp:cNvSpPr/>
      </dsp:nvSpPr>
      <dsp:spPr>
        <a:xfrm rot="5599384">
          <a:off x="6357508" y="2113328"/>
          <a:ext cx="89897" cy="123657"/>
        </a:xfrm>
        <a:prstGeom prst="rightArrow">
          <a:avLst>
            <a:gd name="adj1" fmla="val 66700"/>
            <a:gd name="adj2" fmla="val 50000"/>
          </a:avLst>
        </a:prstGeom>
        <a:solidFill>
          <a:schemeClr val="accent3">
            <a:lumMod val="40000"/>
            <a:lumOff val="6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B374164-EB5F-4B49-9F39-021462FC3C9F}">
      <dsp:nvSpPr>
        <dsp:cNvPr id="0" name=""/>
        <dsp:cNvSpPr/>
      </dsp:nvSpPr>
      <dsp:spPr>
        <a:xfrm>
          <a:off x="4651688" y="2281755"/>
          <a:ext cx="3424701" cy="1110103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  <a:alpha val="90000"/>
          </a:schemeClr>
        </a:solidFill>
        <a:ln w="9525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just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solidFill>
                <a:schemeClr val="tx1"/>
              </a:solidFill>
              <a:latin typeface="Arial Narrow" pitchFamily="34" charset="0"/>
            </a:rPr>
            <a:t>Юридическим лицам для выполнения международных обязательств,  для размещения объектов,   обеспечивающих  </a:t>
          </a:r>
          <a:r>
            <a:rPr lang="ru-RU" sz="1500" kern="1200" dirty="0" err="1" smtClean="0">
              <a:solidFill>
                <a:schemeClr val="tx1"/>
              </a:solidFill>
              <a:latin typeface="Arial Narrow" pitchFamily="34" charset="0"/>
            </a:rPr>
            <a:t>электро</a:t>
          </a:r>
          <a:r>
            <a:rPr lang="ru-RU" sz="1500" kern="1200" dirty="0" smtClean="0">
              <a:solidFill>
                <a:schemeClr val="tx1"/>
              </a:solidFill>
              <a:latin typeface="Arial Narrow" pitchFamily="34" charset="0"/>
            </a:rPr>
            <a:t>-, тепло-, </a:t>
          </a:r>
          <a:r>
            <a:rPr lang="ru-RU" sz="1500" kern="1200" dirty="0" err="1" smtClean="0">
              <a:solidFill>
                <a:schemeClr val="tx1"/>
              </a:solidFill>
              <a:latin typeface="Arial Narrow" pitchFamily="34" charset="0"/>
            </a:rPr>
            <a:t>газо</a:t>
          </a:r>
          <a:r>
            <a:rPr lang="ru-RU" sz="1500" kern="1200" dirty="0" smtClean="0">
              <a:solidFill>
                <a:schemeClr val="tx1"/>
              </a:solidFill>
              <a:latin typeface="Arial Narrow" pitchFamily="34" charset="0"/>
            </a:rPr>
            <a:t>- и водоснабжение, водоотведение связи, нефтепроводов</a:t>
          </a:r>
          <a:endParaRPr lang="ru-RU" sz="1500" kern="1200" dirty="0">
            <a:solidFill>
              <a:schemeClr val="tx1"/>
            </a:solidFill>
            <a:latin typeface="Arial Narrow" pitchFamily="34" charset="0"/>
          </a:endParaRPr>
        </a:p>
      </dsp:txBody>
      <dsp:txXfrm>
        <a:off x="4651688" y="2281755"/>
        <a:ext cx="3424701" cy="1110103"/>
      </dsp:txXfrm>
    </dsp:sp>
    <dsp:sp modelId="{3DDCACCA-63E3-441E-88B1-CEDEC024A85B}">
      <dsp:nvSpPr>
        <dsp:cNvPr id="0" name=""/>
        <dsp:cNvSpPr/>
      </dsp:nvSpPr>
      <dsp:spPr>
        <a:xfrm rot="16380828" flipH="1">
          <a:off x="6339697" y="3449668"/>
          <a:ext cx="121947" cy="165815"/>
        </a:xfrm>
        <a:prstGeom prst="rightArrow">
          <a:avLst>
            <a:gd name="adj1" fmla="val 66700"/>
            <a:gd name="adj2" fmla="val 50000"/>
          </a:avLst>
        </a:prstGeom>
        <a:solidFill>
          <a:schemeClr val="accent3">
            <a:lumMod val="40000"/>
            <a:lumOff val="6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C9EEF4D-8454-4716-A33E-DBBF588D5C39}">
      <dsp:nvSpPr>
        <dsp:cNvPr id="0" name=""/>
        <dsp:cNvSpPr/>
      </dsp:nvSpPr>
      <dsp:spPr>
        <a:xfrm>
          <a:off x="4740439" y="3673292"/>
          <a:ext cx="3377443" cy="800812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  <a:alpha val="90000"/>
          </a:schemeClr>
        </a:solidFill>
        <a:ln w="9525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  <a:latin typeface="Arial Narrow" pitchFamily="34" charset="0"/>
            </a:rPr>
            <a:t>Гражданам или юридическим лицам для ведения с/</a:t>
          </a:r>
          <a:r>
            <a:rPr lang="ru-RU" sz="1600" kern="1200" dirty="0" err="1" smtClean="0">
              <a:solidFill>
                <a:schemeClr val="tx1"/>
              </a:solidFill>
              <a:latin typeface="Arial Narrow" pitchFamily="34" charset="0"/>
            </a:rPr>
            <a:t>х</a:t>
          </a:r>
          <a:r>
            <a:rPr lang="ru-RU" sz="1600" kern="1200" dirty="0" smtClean="0">
              <a:solidFill>
                <a:schemeClr val="tx1"/>
              </a:solidFill>
              <a:latin typeface="Arial Narrow" pitchFamily="34" charset="0"/>
            </a:rPr>
            <a:t> производства если земельный участок находится 3 года в аренде</a:t>
          </a:r>
          <a:endParaRPr lang="ru-RU" sz="1600" kern="1200" dirty="0">
            <a:solidFill>
              <a:schemeClr val="tx1"/>
            </a:solidFill>
            <a:latin typeface="Arial Narrow" pitchFamily="34" charset="0"/>
          </a:endParaRPr>
        </a:p>
      </dsp:txBody>
      <dsp:txXfrm>
        <a:off x="4740439" y="3673292"/>
        <a:ext cx="3377443" cy="800812"/>
      </dsp:txXfrm>
    </dsp:sp>
    <dsp:sp modelId="{00205B66-0A05-4145-A30E-DCEAD30765B6}">
      <dsp:nvSpPr>
        <dsp:cNvPr id="0" name=""/>
        <dsp:cNvSpPr/>
      </dsp:nvSpPr>
      <dsp:spPr>
        <a:xfrm rot="5400000">
          <a:off x="6367332" y="4535933"/>
          <a:ext cx="123657" cy="123657"/>
        </a:xfrm>
        <a:prstGeom prst="rightArrow">
          <a:avLst>
            <a:gd name="adj1" fmla="val 66700"/>
            <a:gd name="adj2" fmla="val 50000"/>
          </a:avLst>
        </a:prstGeom>
        <a:solidFill>
          <a:schemeClr val="accent3">
            <a:lumMod val="40000"/>
            <a:lumOff val="6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329D052-A884-4C9B-924C-28FC5676CA66}">
      <dsp:nvSpPr>
        <dsp:cNvPr id="0" name=""/>
        <dsp:cNvSpPr/>
      </dsp:nvSpPr>
      <dsp:spPr>
        <a:xfrm>
          <a:off x="4777070" y="4721419"/>
          <a:ext cx="3304181" cy="821480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  <a:alpha val="90000"/>
          </a:schemeClr>
        </a:solidFill>
        <a:ln w="9525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  <a:latin typeface="Arial Narrow" pitchFamily="34" charset="0"/>
            </a:rPr>
            <a:t>Гражданам для ИЖС, ведения ЛПХ в границах населенного пункта, садоводства, дачного хозяйства, гражданам или КФХ</a:t>
          </a:r>
          <a:endParaRPr lang="ru-RU" sz="1600" kern="1200" dirty="0">
            <a:solidFill>
              <a:schemeClr val="tx1"/>
            </a:solidFill>
            <a:latin typeface="Arial Narrow" pitchFamily="34" charset="0"/>
          </a:endParaRPr>
        </a:p>
      </dsp:txBody>
      <dsp:txXfrm>
        <a:off x="4777070" y="4721419"/>
        <a:ext cx="3304181" cy="821480"/>
      </dsp:txXfrm>
    </dsp:sp>
  </dsp:spTree>
</dsp:drawing>
</file>

<file path=ppt/diagrams/drawing1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74B6788-25B3-4FC3-B13E-1E6E7302C8A0}">
      <dsp:nvSpPr>
        <dsp:cNvPr id="0" name=""/>
        <dsp:cNvSpPr/>
      </dsp:nvSpPr>
      <dsp:spPr>
        <a:xfrm>
          <a:off x="366392" y="498"/>
          <a:ext cx="3862163" cy="735022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  <a:latin typeface="Arial Narrow" pitchFamily="34" charset="0"/>
            </a:rPr>
            <a:t>Лицу с которым заключен договор о комплексном освоении территории </a:t>
          </a:r>
          <a:endParaRPr lang="ru-RU" sz="1800" kern="1200" dirty="0">
            <a:solidFill>
              <a:schemeClr val="tx1"/>
            </a:solidFill>
            <a:latin typeface="Arial Narrow" pitchFamily="34" charset="0"/>
          </a:endParaRPr>
        </a:p>
      </dsp:txBody>
      <dsp:txXfrm>
        <a:off x="366392" y="498"/>
        <a:ext cx="3862163" cy="735022"/>
      </dsp:txXfrm>
    </dsp:sp>
    <dsp:sp modelId="{40A9708E-C805-457D-9B24-8780F7D45C0A}">
      <dsp:nvSpPr>
        <dsp:cNvPr id="0" name=""/>
        <dsp:cNvSpPr/>
      </dsp:nvSpPr>
      <dsp:spPr>
        <a:xfrm rot="5400000">
          <a:off x="2233159" y="799836"/>
          <a:ext cx="128629" cy="128629"/>
        </a:xfrm>
        <a:prstGeom prst="rightArrow">
          <a:avLst>
            <a:gd name="adj1" fmla="val 66700"/>
            <a:gd name="adj2" fmla="val 50000"/>
          </a:avLst>
        </a:prstGeom>
        <a:solidFill>
          <a:schemeClr val="accent3">
            <a:lumMod val="40000"/>
            <a:lumOff val="6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49F32E7-0E2F-4F0E-9049-B0E302A17C55}">
      <dsp:nvSpPr>
        <dsp:cNvPr id="0" name=""/>
        <dsp:cNvSpPr/>
      </dsp:nvSpPr>
      <dsp:spPr>
        <a:xfrm>
          <a:off x="366392" y="992779"/>
          <a:ext cx="3862163" cy="901410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  <a:alpha val="90000"/>
          </a:schemeClr>
        </a:solidFill>
        <a:ln w="9525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  <a:latin typeface="Arial Narrow" pitchFamily="34" charset="0"/>
            </a:rPr>
            <a:t>Членам некоммерческой организации, созданной гражданами для комплексного освоения территории в целях ИЖС</a:t>
          </a:r>
          <a:endParaRPr lang="ru-RU" sz="1800" kern="1200" dirty="0">
            <a:solidFill>
              <a:schemeClr val="tx1"/>
            </a:solidFill>
            <a:latin typeface="Arial Narrow" pitchFamily="34" charset="0"/>
          </a:endParaRPr>
        </a:p>
      </dsp:txBody>
      <dsp:txXfrm>
        <a:off x="366392" y="992779"/>
        <a:ext cx="3862163" cy="901410"/>
      </dsp:txXfrm>
    </dsp:sp>
    <dsp:sp modelId="{ED741B17-A837-4840-BB96-08627B50F2D0}">
      <dsp:nvSpPr>
        <dsp:cNvPr id="0" name=""/>
        <dsp:cNvSpPr/>
      </dsp:nvSpPr>
      <dsp:spPr>
        <a:xfrm rot="5400000">
          <a:off x="2233159" y="1958504"/>
          <a:ext cx="128629" cy="128629"/>
        </a:xfrm>
        <a:prstGeom prst="rightArrow">
          <a:avLst>
            <a:gd name="adj1" fmla="val 66700"/>
            <a:gd name="adj2" fmla="val 50000"/>
          </a:avLst>
        </a:prstGeom>
        <a:solidFill>
          <a:schemeClr val="accent3">
            <a:lumMod val="40000"/>
            <a:lumOff val="6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6BBA5B7-A3E1-4DB0-8699-B1AE962C7BEE}">
      <dsp:nvSpPr>
        <dsp:cNvPr id="0" name=""/>
        <dsp:cNvSpPr/>
      </dsp:nvSpPr>
      <dsp:spPr>
        <a:xfrm>
          <a:off x="303709" y="2151447"/>
          <a:ext cx="3987528" cy="941057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  <a:alpha val="90000"/>
          </a:schemeClr>
        </a:solidFill>
        <a:ln w="9525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  <a:latin typeface="Arial Narrow" pitchFamily="34" charset="0"/>
            </a:rPr>
            <a:t>Членам некоммерческой организации, созданной гражданами для ведения садоводства, огородничества, дачного хозяйства</a:t>
          </a:r>
          <a:endParaRPr lang="ru-RU" sz="1800" kern="1200" dirty="0">
            <a:solidFill>
              <a:schemeClr val="tx1"/>
            </a:solidFill>
            <a:latin typeface="Arial Narrow" pitchFamily="34" charset="0"/>
          </a:endParaRPr>
        </a:p>
      </dsp:txBody>
      <dsp:txXfrm>
        <a:off x="303709" y="2151447"/>
        <a:ext cx="3987528" cy="941057"/>
      </dsp:txXfrm>
    </dsp:sp>
    <dsp:sp modelId="{77DFA007-21B3-475E-B5D2-79428AACC045}">
      <dsp:nvSpPr>
        <dsp:cNvPr id="0" name=""/>
        <dsp:cNvSpPr/>
      </dsp:nvSpPr>
      <dsp:spPr>
        <a:xfrm rot="5400000">
          <a:off x="2233159" y="3156819"/>
          <a:ext cx="128629" cy="128629"/>
        </a:xfrm>
        <a:prstGeom prst="rightArrow">
          <a:avLst>
            <a:gd name="adj1" fmla="val 66700"/>
            <a:gd name="adj2" fmla="val 50000"/>
          </a:avLst>
        </a:prstGeom>
        <a:solidFill>
          <a:schemeClr val="accent3">
            <a:lumMod val="40000"/>
            <a:lumOff val="6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479EF8F-F789-40D0-A840-E4B0FA7BB5FB}">
      <dsp:nvSpPr>
        <dsp:cNvPr id="0" name=""/>
        <dsp:cNvSpPr/>
      </dsp:nvSpPr>
      <dsp:spPr>
        <a:xfrm>
          <a:off x="310471" y="3349763"/>
          <a:ext cx="3974004" cy="986047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  <a:alpha val="90000"/>
          </a:schemeClr>
        </a:solidFill>
        <a:ln w="9525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  <a:latin typeface="Arial Narrow" pitchFamily="34" charset="0"/>
            </a:rPr>
            <a:t>Некоммерческой организации, созданной гражданами для комплексного освоения территории в целях ИЖС и относящего к имуществу общего пользования</a:t>
          </a:r>
          <a:endParaRPr lang="ru-RU" sz="1800" kern="1200" dirty="0">
            <a:solidFill>
              <a:schemeClr val="tx1"/>
            </a:solidFill>
            <a:latin typeface="Arial Narrow" pitchFamily="34" charset="0"/>
          </a:endParaRPr>
        </a:p>
      </dsp:txBody>
      <dsp:txXfrm>
        <a:off x="310471" y="3349763"/>
        <a:ext cx="3974004" cy="986047"/>
      </dsp:txXfrm>
    </dsp:sp>
    <dsp:sp modelId="{24BA6EDF-5F5C-440D-87F8-7D60112D39EA}">
      <dsp:nvSpPr>
        <dsp:cNvPr id="0" name=""/>
        <dsp:cNvSpPr/>
      </dsp:nvSpPr>
      <dsp:spPr>
        <a:xfrm rot="5400000">
          <a:off x="2233159" y="4400125"/>
          <a:ext cx="128629" cy="128629"/>
        </a:xfrm>
        <a:prstGeom prst="rightArrow">
          <a:avLst>
            <a:gd name="adj1" fmla="val 66700"/>
            <a:gd name="adj2" fmla="val 50000"/>
          </a:avLst>
        </a:prstGeom>
        <a:solidFill>
          <a:schemeClr val="accent3">
            <a:lumMod val="40000"/>
            <a:lumOff val="6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C17B193-356E-41B7-A7CB-366A4C37D4F9}">
      <dsp:nvSpPr>
        <dsp:cNvPr id="0" name=""/>
        <dsp:cNvSpPr/>
      </dsp:nvSpPr>
      <dsp:spPr>
        <a:xfrm>
          <a:off x="272368" y="4593069"/>
          <a:ext cx="4050211" cy="735022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  <a:alpha val="90000"/>
          </a:schemeClr>
        </a:solidFill>
        <a:ln w="9525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  <a:latin typeface="Arial Narrow" pitchFamily="34" charset="0"/>
            </a:rPr>
            <a:t>Юридическому лицу для ведения дачного хозяйства и относящегося к имуществу общего пользования</a:t>
          </a:r>
          <a:endParaRPr lang="ru-RU" sz="1800" kern="1200" dirty="0">
            <a:solidFill>
              <a:schemeClr val="tx1"/>
            </a:solidFill>
            <a:latin typeface="Arial Narrow" pitchFamily="34" charset="0"/>
          </a:endParaRPr>
        </a:p>
      </dsp:txBody>
      <dsp:txXfrm>
        <a:off x="272368" y="4593069"/>
        <a:ext cx="4050211" cy="735022"/>
      </dsp:txXfrm>
    </dsp:sp>
    <dsp:sp modelId="{4BC7059D-78E3-4D0C-900C-DBC0A1131D5C}">
      <dsp:nvSpPr>
        <dsp:cNvPr id="0" name=""/>
        <dsp:cNvSpPr/>
      </dsp:nvSpPr>
      <dsp:spPr>
        <a:xfrm>
          <a:off x="4734192" y="498"/>
          <a:ext cx="3562391" cy="735022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  <a:latin typeface="Arial Narrow" pitchFamily="34" charset="0"/>
            </a:rPr>
            <a:t>Собственникам зданий, сооружений</a:t>
          </a:r>
          <a:endParaRPr lang="ru-RU" sz="1800" kern="1200" dirty="0">
            <a:solidFill>
              <a:schemeClr val="tx1"/>
            </a:solidFill>
            <a:latin typeface="Arial Narrow" pitchFamily="34" charset="0"/>
          </a:endParaRPr>
        </a:p>
      </dsp:txBody>
      <dsp:txXfrm>
        <a:off x="4734192" y="498"/>
        <a:ext cx="3562391" cy="735022"/>
      </dsp:txXfrm>
    </dsp:sp>
    <dsp:sp modelId="{52EE697D-AA8C-4F93-A1E9-FAB64B83CBEB}">
      <dsp:nvSpPr>
        <dsp:cNvPr id="0" name=""/>
        <dsp:cNvSpPr/>
      </dsp:nvSpPr>
      <dsp:spPr>
        <a:xfrm rot="5400000">
          <a:off x="6451073" y="799836"/>
          <a:ext cx="128629" cy="128629"/>
        </a:xfrm>
        <a:prstGeom prst="rightArrow">
          <a:avLst>
            <a:gd name="adj1" fmla="val 66700"/>
            <a:gd name="adj2" fmla="val 50000"/>
          </a:avLst>
        </a:prstGeom>
        <a:solidFill>
          <a:schemeClr val="accent3">
            <a:lumMod val="40000"/>
            <a:lumOff val="6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EDB8BE9-4639-4212-A3ED-3AF3B405CDF7}">
      <dsp:nvSpPr>
        <dsp:cNvPr id="0" name=""/>
        <dsp:cNvSpPr/>
      </dsp:nvSpPr>
      <dsp:spPr>
        <a:xfrm>
          <a:off x="4734192" y="992779"/>
          <a:ext cx="3562391" cy="735022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  <a:alpha val="90000"/>
          </a:schemeClr>
        </a:solidFill>
        <a:ln w="9525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  <a:latin typeface="Arial Narrow" pitchFamily="34" charset="0"/>
            </a:rPr>
            <a:t>Юридическим лицам, обладателям ПБП</a:t>
          </a:r>
          <a:endParaRPr lang="ru-RU" sz="1800" kern="1200" dirty="0">
            <a:solidFill>
              <a:schemeClr val="tx1"/>
            </a:solidFill>
            <a:latin typeface="Arial Narrow" pitchFamily="34" charset="0"/>
          </a:endParaRPr>
        </a:p>
      </dsp:txBody>
      <dsp:txXfrm>
        <a:off x="4734192" y="992779"/>
        <a:ext cx="3562391" cy="735022"/>
      </dsp:txXfrm>
    </dsp:sp>
    <dsp:sp modelId="{50DF8273-2A4A-434E-BE2F-162E834E549F}">
      <dsp:nvSpPr>
        <dsp:cNvPr id="0" name=""/>
        <dsp:cNvSpPr/>
      </dsp:nvSpPr>
      <dsp:spPr>
        <a:xfrm rot="5400000">
          <a:off x="6451073" y="1792117"/>
          <a:ext cx="128629" cy="128629"/>
        </a:xfrm>
        <a:prstGeom prst="rightArrow">
          <a:avLst>
            <a:gd name="adj1" fmla="val 66700"/>
            <a:gd name="adj2" fmla="val 50000"/>
          </a:avLst>
        </a:prstGeom>
        <a:solidFill>
          <a:schemeClr val="accent3">
            <a:lumMod val="40000"/>
            <a:lumOff val="6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B374164-EB5F-4B49-9F39-021462FC3C9F}">
      <dsp:nvSpPr>
        <dsp:cNvPr id="0" name=""/>
        <dsp:cNvSpPr/>
      </dsp:nvSpPr>
      <dsp:spPr>
        <a:xfrm>
          <a:off x="4734192" y="1985060"/>
          <a:ext cx="3562391" cy="735022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  <a:alpha val="90000"/>
          </a:schemeClr>
        </a:solidFill>
        <a:ln w="9525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  <a:latin typeface="Arial Narrow" pitchFamily="34" charset="0"/>
            </a:rPr>
            <a:t>КФХ или с/</a:t>
          </a:r>
          <a:r>
            <a:rPr lang="ru-RU" sz="1800" kern="1200" dirty="0" err="1" smtClean="0">
              <a:solidFill>
                <a:schemeClr val="tx1"/>
              </a:solidFill>
              <a:latin typeface="Arial Narrow" pitchFamily="34" charset="0"/>
            </a:rPr>
            <a:t>х</a:t>
          </a:r>
          <a:r>
            <a:rPr lang="ru-RU" sz="1800" kern="1200" dirty="0" smtClean="0">
              <a:solidFill>
                <a:schemeClr val="tx1"/>
              </a:solidFill>
              <a:latin typeface="Arial Narrow" pitchFamily="34" charset="0"/>
            </a:rPr>
            <a:t> организации в случаях, установленных законом об обороте земель с/</a:t>
          </a:r>
          <a:r>
            <a:rPr lang="ru-RU" sz="1800" kern="1200" dirty="0" err="1" smtClean="0">
              <a:solidFill>
                <a:schemeClr val="tx1"/>
              </a:solidFill>
              <a:latin typeface="Arial Narrow" pitchFamily="34" charset="0"/>
            </a:rPr>
            <a:t>х</a:t>
          </a:r>
          <a:r>
            <a:rPr lang="ru-RU" sz="1800" kern="1200" dirty="0" smtClean="0">
              <a:solidFill>
                <a:schemeClr val="tx1"/>
              </a:solidFill>
              <a:latin typeface="Arial Narrow" pitchFamily="34" charset="0"/>
            </a:rPr>
            <a:t> назначения</a:t>
          </a:r>
          <a:endParaRPr lang="ru-RU" sz="1800" kern="1200" dirty="0">
            <a:solidFill>
              <a:schemeClr val="tx1"/>
            </a:solidFill>
            <a:latin typeface="Arial Narrow" pitchFamily="34" charset="0"/>
          </a:endParaRPr>
        </a:p>
      </dsp:txBody>
      <dsp:txXfrm>
        <a:off x="4734192" y="1985060"/>
        <a:ext cx="3562391" cy="735022"/>
      </dsp:txXfrm>
    </dsp:sp>
    <dsp:sp modelId="{3DDCACCA-63E3-441E-88B1-CEDEC024A85B}">
      <dsp:nvSpPr>
        <dsp:cNvPr id="0" name=""/>
        <dsp:cNvSpPr/>
      </dsp:nvSpPr>
      <dsp:spPr>
        <a:xfrm rot="5400000">
          <a:off x="6451073" y="2784398"/>
          <a:ext cx="128629" cy="128629"/>
        </a:xfrm>
        <a:prstGeom prst="rightArrow">
          <a:avLst>
            <a:gd name="adj1" fmla="val 66700"/>
            <a:gd name="adj2" fmla="val 50000"/>
          </a:avLst>
        </a:prstGeom>
        <a:solidFill>
          <a:schemeClr val="accent3">
            <a:lumMod val="40000"/>
            <a:lumOff val="6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C9EEF4D-8454-4716-A33E-DBBF588D5C39}">
      <dsp:nvSpPr>
        <dsp:cNvPr id="0" name=""/>
        <dsp:cNvSpPr/>
      </dsp:nvSpPr>
      <dsp:spPr>
        <a:xfrm>
          <a:off x="4758771" y="2977341"/>
          <a:ext cx="3513233" cy="833008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  <a:alpha val="90000"/>
          </a:schemeClr>
        </a:solidFill>
        <a:ln w="9525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  <a:latin typeface="Arial Narrow" pitchFamily="34" charset="0"/>
            </a:rPr>
            <a:t>Гражданам или юридическим лицам для ведения с/</a:t>
          </a:r>
          <a:r>
            <a:rPr lang="ru-RU" sz="1800" kern="1200" dirty="0" err="1" smtClean="0">
              <a:solidFill>
                <a:schemeClr val="tx1"/>
              </a:solidFill>
              <a:latin typeface="Arial Narrow" pitchFamily="34" charset="0"/>
            </a:rPr>
            <a:t>х</a:t>
          </a:r>
          <a:r>
            <a:rPr lang="ru-RU" sz="1800" kern="1200" dirty="0" smtClean="0">
              <a:solidFill>
                <a:schemeClr val="tx1"/>
              </a:solidFill>
              <a:latin typeface="Arial Narrow" pitchFamily="34" charset="0"/>
            </a:rPr>
            <a:t> производства если земельный участок находится 3 года в аренде</a:t>
          </a:r>
          <a:endParaRPr lang="ru-RU" sz="1800" kern="1200" dirty="0">
            <a:solidFill>
              <a:schemeClr val="tx1"/>
            </a:solidFill>
            <a:latin typeface="Arial Narrow" pitchFamily="34" charset="0"/>
          </a:endParaRPr>
        </a:p>
      </dsp:txBody>
      <dsp:txXfrm>
        <a:off x="4758771" y="2977341"/>
        <a:ext cx="3513233" cy="833008"/>
      </dsp:txXfrm>
    </dsp:sp>
    <dsp:sp modelId="{00205B66-0A05-4145-A30E-DCEAD30765B6}">
      <dsp:nvSpPr>
        <dsp:cNvPr id="0" name=""/>
        <dsp:cNvSpPr/>
      </dsp:nvSpPr>
      <dsp:spPr>
        <a:xfrm rot="5400000">
          <a:off x="6451073" y="3874665"/>
          <a:ext cx="128629" cy="128629"/>
        </a:xfrm>
        <a:prstGeom prst="rightArrow">
          <a:avLst>
            <a:gd name="adj1" fmla="val 66700"/>
            <a:gd name="adj2" fmla="val 50000"/>
          </a:avLst>
        </a:prstGeom>
        <a:solidFill>
          <a:schemeClr val="accent3">
            <a:lumMod val="40000"/>
            <a:lumOff val="6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329D052-A884-4C9B-924C-28FC5676CA66}">
      <dsp:nvSpPr>
        <dsp:cNvPr id="0" name=""/>
        <dsp:cNvSpPr/>
      </dsp:nvSpPr>
      <dsp:spPr>
        <a:xfrm>
          <a:off x="4796875" y="4067608"/>
          <a:ext cx="3437026" cy="854508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  <a:alpha val="90000"/>
          </a:schemeClr>
        </a:solidFill>
        <a:ln w="9525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  <a:latin typeface="Arial Narrow" pitchFamily="34" charset="0"/>
            </a:rPr>
            <a:t>Гражданам для ИЖС, ведения ЛПХ в границах населенного пункта, садоводства, дачного хозяйства, гражданам или КФХ</a:t>
          </a:r>
          <a:endParaRPr lang="ru-RU" sz="1800" kern="1200" dirty="0">
            <a:solidFill>
              <a:schemeClr val="tx1"/>
            </a:solidFill>
            <a:latin typeface="Arial Narrow" pitchFamily="34" charset="0"/>
          </a:endParaRPr>
        </a:p>
      </dsp:txBody>
      <dsp:txXfrm>
        <a:off x="4796875" y="4067608"/>
        <a:ext cx="3437026" cy="85450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82D7B5C-90C1-4B73-AFD7-85A7A9EBCB6B}">
      <dsp:nvSpPr>
        <dsp:cNvPr id="0" name=""/>
        <dsp:cNvSpPr/>
      </dsp:nvSpPr>
      <dsp:spPr>
        <a:xfrm>
          <a:off x="3963910" y="1724683"/>
          <a:ext cx="1659783" cy="7899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8297"/>
              </a:lnTo>
              <a:lnTo>
                <a:pt x="1659783" y="538297"/>
              </a:lnTo>
              <a:lnTo>
                <a:pt x="1659783" y="78990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A94D7E-C5E4-4D4F-9518-5934D252223C}">
      <dsp:nvSpPr>
        <dsp:cNvPr id="0" name=""/>
        <dsp:cNvSpPr/>
      </dsp:nvSpPr>
      <dsp:spPr>
        <a:xfrm>
          <a:off x="2304127" y="1724683"/>
          <a:ext cx="1659783" cy="789905"/>
        </a:xfrm>
        <a:custGeom>
          <a:avLst/>
          <a:gdLst/>
          <a:ahLst/>
          <a:cxnLst/>
          <a:rect l="0" t="0" r="0" b="0"/>
          <a:pathLst>
            <a:path>
              <a:moveTo>
                <a:pt x="1659783" y="0"/>
              </a:moveTo>
              <a:lnTo>
                <a:pt x="1659783" y="538297"/>
              </a:lnTo>
              <a:lnTo>
                <a:pt x="0" y="538297"/>
              </a:lnTo>
              <a:lnTo>
                <a:pt x="0" y="78990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F72216-963A-4FC3-8A3A-A9B6BAFDA3F0}">
      <dsp:nvSpPr>
        <dsp:cNvPr id="0" name=""/>
        <dsp:cNvSpPr/>
      </dsp:nvSpPr>
      <dsp:spPr>
        <a:xfrm>
          <a:off x="2605906" y="17"/>
          <a:ext cx="2716009" cy="172466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C7DE67C-6FB8-4179-9106-1AD5FBE30031}">
      <dsp:nvSpPr>
        <dsp:cNvPr id="0" name=""/>
        <dsp:cNvSpPr/>
      </dsp:nvSpPr>
      <dsp:spPr>
        <a:xfrm>
          <a:off x="2907684" y="286707"/>
          <a:ext cx="2716009" cy="17246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Муниципальная собственность</a:t>
          </a:r>
          <a:endParaRPr lang="ru-RU" sz="2700" kern="1200" dirty="0"/>
        </a:p>
      </dsp:txBody>
      <dsp:txXfrm>
        <a:off x="2907684" y="286707"/>
        <a:ext cx="2716009" cy="1724665"/>
      </dsp:txXfrm>
    </dsp:sp>
    <dsp:sp modelId="{3FA435EA-7C36-47B8-94FC-9EC17C69AD86}">
      <dsp:nvSpPr>
        <dsp:cNvPr id="0" name=""/>
        <dsp:cNvSpPr/>
      </dsp:nvSpPr>
      <dsp:spPr>
        <a:xfrm>
          <a:off x="946122" y="2514589"/>
          <a:ext cx="2716009" cy="172466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228C77D-784D-4048-9374-3F13A2AD2E27}">
      <dsp:nvSpPr>
        <dsp:cNvPr id="0" name=""/>
        <dsp:cNvSpPr/>
      </dsp:nvSpPr>
      <dsp:spPr>
        <a:xfrm>
          <a:off x="1247901" y="2801279"/>
          <a:ext cx="2716009" cy="17246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smtClean="0"/>
            <a:t>Приватизация</a:t>
          </a:r>
          <a:endParaRPr lang="ru-RU" sz="2700" kern="1200" dirty="0"/>
        </a:p>
      </dsp:txBody>
      <dsp:txXfrm>
        <a:off x="1247901" y="2801279"/>
        <a:ext cx="2716009" cy="1724665"/>
      </dsp:txXfrm>
    </dsp:sp>
    <dsp:sp modelId="{88EB8B7E-1299-4111-A0EA-C88A5E30B35E}">
      <dsp:nvSpPr>
        <dsp:cNvPr id="0" name=""/>
        <dsp:cNvSpPr/>
      </dsp:nvSpPr>
      <dsp:spPr>
        <a:xfrm>
          <a:off x="4265689" y="2514589"/>
          <a:ext cx="2716009" cy="172466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D4E1349-BFC2-467C-9F92-EEB94A025E13}">
      <dsp:nvSpPr>
        <dsp:cNvPr id="0" name=""/>
        <dsp:cNvSpPr/>
      </dsp:nvSpPr>
      <dsp:spPr>
        <a:xfrm>
          <a:off x="4567468" y="2801279"/>
          <a:ext cx="2716009" cy="17246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700" kern="1200" dirty="0" smtClean="0"/>
            <a:t>Передача по договорам аренды</a:t>
          </a:r>
          <a:endParaRPr lang="ru-RU" sz="2700" kern="1200" dirty="0"/>
        </a:p>
      </dsp:txBody>
      <dsp:txXfrm>
        <a:off x="4567468" y="2801279"/>
        <a:ext cx="2716009" cy="1724665"/>
      </dsp:txXfrm>
    </dsp:sp>
  </dsp:spTree>
</dsp:drawing>
</file>

<file path=ppt/diagrams/drawing2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2D330D1-67FA-4DA4-B05D-516A18EFF839}">
      <dsp:nvSpPr>
        <dsp:cNvPr id="0" name=""/>
        <dsp:cNvSpPr/>
      </dsp:nvSpPr>
      <dsp:spPr>
        <a:xfrm>
          <a:off x="1002" y="0"/>
          <a:ext cx="2605367" cy="381642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10 % от кадастровой стоимости</a:t>
          </a:r>
          <a:endParaRPr lang="ru-RU" sz="2400" kern="1200" dirty="0"/>
        </a:p>
      </dsp:txBody>
      <dsp:txXfrm>
        <a:off x="1002" y="0"/>
        <a:ext cx="2605367" cy="1144927"/>
      </dsp:txXfrm>
    </dsp:sp>
    <dsp:sp modelId="{F4C87656-6AF7-40C1-91EE-90A2CC625045}">
      <dsp:nvSpPr>
        <dsp:cNvPr id="0" name=""/>
        <dsp:cNvSpPr/>
      </dsp:nvSpPr>
      <dsp:spPr>
        <a:xfrm>
          <a:off x="261538" y="1145253"/>
          <a:ext cx="2084294" cy="7497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Для лиц с которым заключен договор о комплексном освоении территории </a:t>
          </a:r>
          <a:endParaRPr lang="ru-RU" sz="12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61538" y="1145253"/>
        <a:ext cx="2084294" cy="749774"/>
      </dsp:txXfrm>
    </dsp:sp>
    <dsp:sp modelId="{54553EC5-15C3-4FF0-B088-9722485CFD26}">
      <dsp:nvSpPr>
        <dsp:cNvPr id="0" name=""/>
        <dsp:cNvSpPr/>
      </dsp:nvSpPr>
      <dsp:spPr>
        <a:xfrm>
          <a:off x="261538" y="2010377"/>
          <a:ext cx="2084294" cy="7497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solidFill>
                <a:schemeClr val="tx1"/>
              </a:solidFill>
              <a:latin typeface="+mn-lt"/>
            </a:rPr>
            <a:t>Для членов некоммерческой организации, созданной гражданами для комплексного освоения территории в целях ИЖС</a:t>
          </a:r>
          <a:endParaRPr lang="ru-RU" sz="1000" kern="1200" dirty="0">
            <a:solidFill>
              <a:schemeClr val="tx1"/>
            </a:solidFill>
            <a:latin typeface="+mn-lt"/>
          </a:endParaRPr>
        </a:p>
      </dsp:txBody>
      <dsp:txXfrm>
        <a:off x="261538" y="2010377"/>
        <a:ext cx="2084294" cy="749774"/>
      </dsp:txXfrm>
    </dsp:sp>
    <dsp:sp modelId="{2184530F-B6FF-473E-A8FD-4DC275AAE03F}">
      <dsp:nvSpPr>
        <dsp:cNvPr id="0" name=""/>
        <dsp:cNvSpPr/>
      </dsp:nvSpPr>
      <dsp:spPr>
        <a:xfrm>
          <a:off x="216017" y="2880320"/>
          <a:ext cx="2084294" cy="7497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</a:rPr>
            <a:t>иные лица, установленные приказом</a:t>
          </a:r>
          <a:endParaRPr lang="ru-RU" sz="1200" kern="1200" dirty="0">
            <a:solidFill>
              <a:schemeClr val="tx1"/>
            </a:solidFill>
          </a:endParaRPr>
        </a:p>
      </dsp:txBody>
      <dsp:txXfrm>
        <a:off x="216017" y="2880320"/>
        <a:ext cx="2084294" cy="749774"/>
      </dsp:txXfrm>
    </dsp:sp>
    <dsp:sp modelId="{6E1BBBF2-A459-4A11-B022-CD0EEACC950A}">
      <dsp:nvSpPr>
        <dsp:cNvPr id="0" name=""/>
        <dsp:cNvSpPr/>
      </dsp:nvSpPr>
      <dsp:spPr>
        <a:xfrm>
          <a:off x="2801772" y="0"/>
          <a:ext cx="2605367" cy="381642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20 % от кадастровой стоимости</a:t>
          </a:r>
          <a:endParaRPr lang="ru-RU" sz="2400" kern="1200" dirty="0"/>
        </a:p>
      </dsp:txBody>
      <dsp:txXfrm>
        <a:off x="2801772" y="0"/>
        <a:ext cx="2605367" cy="1144927"/>
      </dsp:txXfrm>
    </dsp:sp>
    <dsp:sp modelId="{1017C7C1-66C4-409B-9A1E-68998A1A1D72}">
      <dsp:nvSpPr>
        <dsp:cNvPr id="0" name=""/>
        <dsp:cNvSpPr/>
      </dsp:nvSpPr>
      <dsp:spPr>
        <a:xfrm>
          <a:off x="3062308" y="1146045"/>
          <a:ext cx="2084294" cy="11507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Для субъектов малого и среднего предпринимательства</a:t>
          </a:r>
          <a:endParaRPr lang="ru-RU" sz="12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062308" y="1146045"/>
        <a:ext cx="2084294" cy="1150704"/>
      </dsp:txXfrm>
    </dsp:sp>
    <dsp:sp modelId="{21522279-E979-4045-B8F4-7DC9DA861D6C}">
      <dsp:nvSpPr>
        <dsp:cNvPr id="0" name=""/>
        <dsp:cNvSpPr/>
      </dsp:nvSpPr>
      <dsp:spPr>
        <a:xfrm>
          <a:off x="3062308" y="2473780"/>
          <a:ext cx="2084294" cy="11507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Для лиц, осуществляющих ведение с/</a:t>
          </a:r>
          <a:r>
            <a:rPr lang="ru-RU" sz="1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х</a:t>
          </a:r>
          <a:r>
            <a:rPr lang="ru-RU" sz="1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производства если земельный участок находится 3 года в аренде</a:t>
          </a:r>
          <a:endParaRPr lang="ru-RU" sz="12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062308" y="2473780"/>
        <a:ext cx="2084294" cy="1150704"/>
      </dsp:txXfrm>
    </dsp:sp>
    <dsp:sp modelId="{A5D2B55D-136C-42B9-9A83-65000FDFFF30}">
      <dsp:nvSpPr>
        <dsp:cNvPr id="0" name=""/>
        <dsp:cNvSpPr/>
      </dsp:nvSpPr>
      <dsp:spPr>
        <a:xfrm>
          <a:off x="5602542" y="0"/>
          <a:ext cx="2605367" cy="381642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30 % от кадастровой стоимости</a:t>
          </a:r>
          <a:endParaRPr lang="ru-RU" sz="2400" kern="1200" dirty="0"/>
        </a:p>
      </dsp:txBody>
      <dsp:txXfrm>
        <a:off x="5602542" y="0"/>
        <a:ext cx="2605367" cy="1144927"/>
      </dsp:txXfrm>
    </dsp:sp>
    <dsp:sp modelId="{5CA39565-1ED2-4C74-9232-F1A4A2239D05}">
      <dsp:nvSpPr>
        <dsp:cNvPr id="0" name=""/>
        <dsp:cNvSpPr/>
      </dsp:nvSpPr>
      <dsp:spPr>
        <a:xfrm>
          <a:off x="5863079" y="1146045"/>
          <a:ext cx="2084294" cy="11507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Для юридических лиц, использующих земельный участок на праве постоянного бессрочного пользования</a:t>
          </a:r>
          <a:endParaRPr lang="ru-RU" sz="12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863079" y="1146045"/>
        <a:ext cx="2084294" cy="1150704"/>
      </dsp:txXfrm>
    </dsp:sp>
    <dsp:sp modelId="{81AB0CAC-EFE4-418A-8F43-43445D89D39B}">
      <dsp:nvSpPr>
        <dsp:cNvPr id="0" name=""/>
        <dsp:cNvSpPr/>
      </dsp:nvSpPr>
      <dsp:spPr>
        <a:xfrm>
          <a:off x="5863079" y="2473780"/>
          <a:ext cx="2084294" cy="11507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Для собственников зданий и строений, расположенных на земельных участках</a:t>
          </a:r>
          <a:endParaRPr lang="ru-RU" sz="12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863079" y="2473780"/>
        <a:ext cx="2084294" cy="1150704"/>
      </dsp:txXfrm>
    </dsp:sp>
  </dsp:spTree>
</dsp:drawing>
</file>

<file path=ppt/diagrams/drawing2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87FEE42-E5BC-40A2-BD37-129185922611}">
      <dsp:nvSpPr>
        <dsp:cNvPr id="0" name=""/>
        <dsp:cNvSpPr/>
      </dsp:nvSpPr>
      <dsp:spPr>
        <a:xfrm>
          <a:off x="2" y="15781"/>
          <a:ext cx="4042980" cy="4756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chemeClr val="tx1"/>
              </a:solidFill>
            </a:rPr>
            <a:t>Аренда</a:t>
          </a:r>
        </a:p>
      </dsp:txBody>
      <dsp:txXfrm>
        <a:off x="2" y="15781"/>
        <a:ext cx="4042980" cy="475659"/>
      </dsp:txXfrm>
    </dsp:sp>
    <dsp:sp modelId="{76F2EC1D-5CB1-4604-BA90-3697C9B12BC8}">
      <dsp:nvSpPr>
        <dsp:cNvPr id="0" name=""/>
        <dsp:cNvSpPr/>
      </dsp:nvSpPr>
      <dsp:spPr>
        <a:xfrm>
          <a:off x="404300" y="491440"/>
          <a:ext cx="387781" cy="5218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1816"/>
              </a:lnTo>
              <a:lnTo>
                <a:pt x="387781" y="52181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9B5817-1F99-4525-B309-FBB260E34974}">
      <dsp:nvSpPr>
        <dsp:cNvPr id="0" name=""/>
        <dsp:cNvSpPr/>
      </dsp:nvSpPr>
      <dsp:spPr>
        <a:xfrm>
          <a:off x="792082" y="735851"/>
          <a:ext cx="3234384" cy="5548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Строительство домов индивидуальной жилой застройки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792082" y="735851"/>
        <a:ext cx="3234384" cy="554811"/>
      </dsp:txXfrm>
    </dsp:sp>
    <dsp:sp modelId="{4AB157C4-8DE1-45A1-ABB8-C304AB612D70}">
      <dsp:nvSpPr>
        <dsp:cNvPr id="0" name=""/>
        <dsp:cNvSpPr/>
      </dsp:nvSpPr>
      <dsp:spPr>
        <a:xfrm>
          <a:off x="404300" y="491440"/>
          <a:ext cx="387781" cy="13276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27653"/>
              </a:lnTo>
              <a:lnTo>
                <a:pt x="387781" y="132765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0944C5-67A3-4550-A3BA-5E1F937F7CE4}">
      <dsp:nvSpPr>
        <dsp:cNvPr id="0" name=""/>
        <dsp:cNvSpPr/>
      </dsp:nvSpPr>
      <dsp:spPr>
        <a:xfrm>
          <a:off x="792082" y="1527939"/>
          <a:ext cx="3313801" cy="5823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Строительство домов многоквартирной жилой застройки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792082" y="1527939"/>
        <a:ext cx="3313801" cy="582306"/>
      </dsp:txXfrm>
    </dsp:sp>
    <dsp:sp modelId="{F1D25E98-8133-4DEA-A813-1E83BC11D55F}">
      <dsp:nvSpPr>
        <dsp:cNvPr id="0" name=""/>
        <dsp:cNvSpPr/>
      </dsp:nvSpPr>
      <dsp:spPr>
        <a:xfrm>
          <a:off x="404300" y="491440"/>
          <a:ext cx="459790" cy="20134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13403"/>
              </a:lnTo>
              <a:lnTo>
                <a:pt x="459790" y="201340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6FF025-1149-48F6-8A82-18327A0966ED}">
      <dsp:nvSpPr>
        <dsp:cNvPr id="0" name=""/>
        <dsp:cNvSpPr/>
      </dsp:nvSpPr>
      <dsp:spPr>
        <a:xfrm>
          <a:off x="864091" y="2320027"/>
          <a:ext cx="3234384" cy="3696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Строительство коммерческих объектов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864091" y="2320027"/>
        <a:ext cx="3234384" cy="369631"/>
      </dsp:txXfrm>
    </dsp:sp>
    <dsp:sp modelId="{E9C2438E-6CC4-4697-802C-C72F94101527}">
      <dsp:nvSpPr>
        <dsp:cNvPr id="0" name=""/>
        <dsp:cNvSpPr/>
      </dsp:nvSpPr>
      <dsp:spPr>
        <a:xfrm>
          <a:off x="404300" y="491440"/>
          <a:ext cx="387781" cy="27314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31406"/>
              </a:lnTo>
              <a:lnTo>
                <a:pt x="387781" y="273140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DA7B5C-1519-4AAC-BBB8-E83A1A91F288}">
      <dsp:nvSpPr>
        <dsp:cNvPr id="0" name=""/>
        <dsp:cNvSpPr/>
      </dsp:nvSpPr>
      <dsp:spPr>
        <a:xfrm>
          <a:off x="792082" y="2968101"/>
          <a:ext cx="3234384" cy="5094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Размещение нестационарных объектов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792082" y="2968101"/>
        <a:ext cx="3234384" cy="509489"/>
      </dsp:txXfrm>
    </dsp:sp>
    <dsp:sp modelId="{10A386FE-8368-4302-84D6-C54B8AF0B039}">
      <dsp:nvSpPr>
        <dsp:cNvPr id="0" name=""/>
        <dsp:cNvSpPr/>
      </dsp:nvSpPr>
      <dsp:spPr>
        <a:xfrm>
          <a:off x="404300" y="491440"/>
          <a:ext cx="387781" cy="34514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51487"/>
              </a:lnTo>
              <a:lnTo>
                <a:pt x="387781" y="345148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0D7C73-147B-4D4E-815E-EFA601A472AD}">
      <dsp:nvSpPr>
        <dsp:cNvPr id="0" name=""/>
        <dsp:cNvSpPr/>
      </dsp:nvSpPr>
      <dsp:spPr>
        <a:xfrm>
          <a:off x="792082" y="3688182"/>
          <a:ext cx="3234384" cy="5094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Размещение автомобильных и специализированных стоянок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792082" y="3688182"/>
        <a:ext cx="3234384" cy="509489"/>
      </dsp:txXfrm>
    </dsp:sp>
    <dsp:sp modelId="{7106C4AE-0857-4705-B901-EC38288FDEE3}">
      <dsp:nvSpPr>
        <dsp:cNvPr id="0" name=""/>
        <dsp:cNvSpPr/>
      </dsp:nvSpPr>
      <dsp:spPr>
        <a:xfrm>
          <a:off x="4536499" y="15781"/>
          <a:ext cx="3773704" cy="4756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chemeClr val="tx1"/>
              </a:solidFill>
            </a:rPr>
            <a:t>Продажа</a:t>
          </a:r>
        </a:p>
      </dsp:txBody>
      <dsp:txXfrm>
        <a:off x="4536499" y="15781"/>
        <a:ext cx="3773704" cy="475659"/>
      </dsp:txXfrm>
    </dsp:sp>
    <dsp:sp modelId="{F9925363-548D-458D-8C37-045186CCB7C6}">
      <dsp:nvSpPr>
        <dsp:cNvPr id="0" name=""/>
        <dsp:cNvSpPr/>
      </dsp:nvSpPr>
      <dsp:spPr>
        <a:xfrm>
          <a:off x="4913869" y="491440"/>
          <a:ext cx="270703" cy="7934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3403"/>
              </a:lnTo>
              <a:lnTo>
                <a:pt x="270703" y="79340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CC61B2-24A1-4B86-8C27-CA03EA5DB09A}">
      <dsp:nvSpPr>
        <dsp:cNvPr id="0" name=""/>
        <dsp:cNvSpPr/>
      </dsp:nvSpPr>
      <dsp:spPr>
        <a:xfrm>
          <a:off x="5184573" y="735851"/>
          <a:ext cx="2967949" cy="109798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Для индивидуального жилищного строительства, при условии опубликования сообщения о предоставлении земельного участка для указанных целей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5184573" y="735851"/>
        <a:ext cx="2967949" cy="1097983"/>
      </dsp:txXfrm>
    </dsp:sp>
  </dsp:spTree>
</dsp:drawing>
</file>

<file path=ppt/diagrams/drawing2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E3234FF-E7D1-4D1F-82D1-8A7EEE2CF175}">
      <dsp:nvSpPr>
        <dsp:cNvPr id="0" name=""/>
        <dsp:cNvSpPr/>
      </dsp:nvSpPr>
      <dsp:spPr>
        <a:xfrm rot="5400000">
          <a:off x="-163928" y="167209"/>
          <a:ext cx="1092853" cy="7649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err="1" smtClean="0">
              <a:solidFill>
                <a:schemeClr val="tx1"/>
              </a:solidFill>
            </a:rPr>
            <a:t>ГУАиГ</a:t>
          </a:r>
          <a:endParaRPr lang="ru-RU" sz="1500" kern="1200" dirty="0">
            <a:solidFill>
              <a:schemeClr val="tx1"/>
            </a:solidFill>
          </a:endParaRPr>
        </a:p>
      </dsp:txBody>
      <dsp:txXfrm rot="5400000">
        <a:off x="-163928" y="167209"/>
        <a:ext cx="1092853" cy="764997"/>
      </dsp:txXfrm>
    </dsp:sp>
    <dsp:sp modelId="{22EE9B74-4F48-4110-9A2A-DF4A0168C564}">
      <dsp:nvSpPr>
        <dsp:cNvPr id="0" name=""/>
        <dsp:cNvSpPr/>
      </dsp:nvSpPr>
      <dsp:spPr>
        <a:xfrm rot="5400000">
          <a:off x="4142121" y="-3373842"/>
          <a:ext cx="710354" cy="74646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solidFill>
                <a:schemeClr val="tx1"/>
              </a:solidFill>
            </a:rPr>
            <a:t>Подготовка исходных данных на основании решения Градостроительной комиссии</a:t>
          </a:r>
          <a:endParaRPr lang="ru-RU" sz="1400" kern="1200" dirty="0">
            <a:solidFill>
              <a:schemeClr val="tx1"/>
            </a:solidFill>
          </a:endParaRPr>
        </a:p>
      </dsp:txBody>
      <dsp:txXfrm rot="5400000">
        <a:off x="4142121" y="-3373842"/>
        <a:ext cx="710354" cy="7464602"/>
      </dsp:txXfrm>
    </dsp:sp>
    <dsp:sp modelId="{79A61749-7105-4AD9-A25E-B5CFDEC54FD4}">
      <dsp:nvSpPr>
        <dsp:cNvPr id="0" name=""/>
        <dsp:cNvSpPr/>
      </dsp:nvSpPr>
      <dsp:spPr>
        <a:xfrm rot="5400000">
          <a:off x="-163928" y="1130716"/>
          <a:ext cx="1092853" cy="7649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solidFill>
                <a:schemeClr val="tx1"/>
              </a:solidFill>
            </a:rPr>
            <a:t>КУИиЗО</a:t>
          </a:r>
          <a:endParaRPr lang="ru-RU" sz="1500" kern="1200" dirty="0">
            <a:solidFill>
              <a:schemeClr val="tx1"/>
            </a:solidFill>
          </a:endParaRPr>
        </a:p>
      </dsp:txBody>
      <dsp:txXfrm rot="5400000">
        <a:off x="-163928" y="1130716"/>
        <a:ext cx="1092853" cy="764997"/>
      </dsp:txXfrm>
    </dsp:sp>
    <dsp:sp modelId="{8E86017C-2C05-4A92-BBA5-F12505A9FD15}">
      <dsp:nvSpPr>
        <dsp:cNvPr id="0" name=""/>
        <dsp:cNvSpPr/>
      </dsp:nvSpPr>
      <dsp:spPr>
        <a:xfrm rot="5400000">
          <a:off x="4302345" y="-2410335"/>
          <a:ext cx="389906" cy="74646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solidFill>
                <a:schemeClr val="tx1"/>
              </a:solidFill>
            </a:rPr>
            <a:t>Проведение мероприятий по постановке земельного участка на кадастровый учет</a:t>
          </a:r>
          <a:endParaRPr lang="ru-RU" sz="1400" kern="1200" dirty="0">
            <a:solidFill>
              <a:schemeClr val="tx1"/>
            </a:solidFill>
          </a:endParaRPr>
        </a:p>
      </dsp:txBody>
      <dsp:txXfrm rot="5400000">
        <a:off x="4302345" y="-2410335"/>
        <a:ext cx="389906" cy="7464602"/>
      </dsp:txXfrm>
    </dsp:sp>
    <dsp:sp modelId="{E2D13A12-FA8D-49D0-9AEC-4503ACA61E94}">
      <dsp:nvSpPr>
        <dsp:cNvPr id="0" name=""/>
        <dsp:cNvSpPr/>
      </dsp:nvSpPr>
      <dsp:spPr>
        <a:xfrm rot="5400000">
          <a:off x="-163928" y="2261841"/>
          <a:ext cx="1092853" cy="7649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err="1" smtClean="0">
              <a:solidFill>
                <a:schemeClr val="tx1"/>
              </a:solidFill>
            </a:rPr>
            <a:t>ГУАиГ</a:t>
          </a:r>
          <a:endParaRPr lang="ru-RU" sz="1500" kern="1200" dirty="0">
            <a:solidFill>
              <a:schemeClr val="tx1"/>
            </a:solidFill>
          </a:endParaRPr>
        </a:p>
      </dsp:txBody>
      <dsp:txXfrm rot="5400000">
        <a:off x="-163928" y="2261841"/>
        <a:ext cx="1092853" cy="764997"/>
      </dsp:txXfrm>
    </dsp:sp>
    <dsp:sp modelId="{431FFCF6-C9C1-411E-9C6E-49E044B134A1}">
      <dsp:nvSpPr>
        <dsp:cNvPr id="0" name=""/>
        <dsp:cNvSpPr/>
      </dsp:nvSpPr>
      <dsp:spPr>
        <a:xfrm rot="5400000">
          <a:off x="3974502" y="-1279210"/>
          <a:ext cx="1045592" cy="74646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400" kern="1200" dirty="0" smtClean="0">
              <a:solidFill>
                <a:schemeClr val="tx1"/>
              </a:solidFill>
            </a:rPr>
            <a:t>Получение  технических условий подключения (технологического присоединения) объектов к сетям инженерно-технического обеспечения, если наличие таких условий является обязательным условием для проведения аукциона</a:t>
          </a:r>
          <a:endParaRPr lang="ru-RU" sz="1400" kern="1200" dirty="0">
            <a:solidFill>
              <a:schemeClr val="tx1"/>
            </a:solidFill>
          </a:endParaRPr>
        </a:p>
      </dsp:txBody>
      <dsp:txXfrm rot="5400000">
        <a:off x="3974502" y="-1279210"/>
        <a:ext cx="1045592" cy="7464602"/>
      </dsp:txXfrm>
    </dsp:sp>
    <dsp:sp modelId="{0714017D-53EA-4A3F-9519-19CB7A4D717A}">
      <dsp:nvSpPr>
        <dsp:cNvPr id="0" name=""/>
        <dsp:cNvSpPr/>
      </dsp:nvSpPr>
      <dsp:spPr>
        <a:xfrm rot="5400000">
          <a:off x="-163928" y="3593755"/>
          <a:ext cx="1092853" cy="7649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err="1" smtClean="0">
              <a:solidFill>
                <a:schemeClr val="tx1"/>
              </a:solidFill>
            </a:rPr>
            <a:t>КУИиЗО</a:t>
          </a:r>
          <a:endParaRPr lang="ru-RU" sz="1500" kern="1200" dirty="0">
            <a:solidFill>
              <a:schemeClr val="tx1"/>
            </a:solidFill>
          </a:endParaRPr>
        </a:p>
      </dsp:txBody>
      <dsp:txXfrm rot="5400000">
        <a:off x="-163928" y="3593755"/>
        <a:ext cx="1092853" cy="764997"/>
      </dsp:txXfrm>
    </dsp:sp>
    <dsp:sp modelId="{89C497FF-EEF0-44EF-B045-413FF7960543}">
      <dsp:nvSpPr>
        <dsp:cNvPr id="0" name=""/>
        <dsp:cNvSpPr/>
      </dsp:nvSpPr>
      <dsp:spPr>
        <a:xfrm rot="5400000">
          <a:off x="3773713" y="52703"/>
          <a:ext cx="1447170" cy="74646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400" kern="1200" dirty="0" smtClean="0">
              <a:solidFill>
                <a:schemeClr val="tx1"/>
              </a:solidFill>
            </a:rPr>
            <a:t>Подготовка распоряжения о проведении аукциона и  его утверждение должностным лицом Администрации города </a:t>
          </a:r>
          <a:endParaRPr lang="ru-RU" sz="1400" kern="1200" dirty="0">
            <a:solidFill>
              <a:schemeClr val="tx1"/>
            </a:solidFill>
          </a:endParaRPr>
        </a:p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400" kern="1200" dirty="0" smtClean="0">
              <a:solidFill>
                <a:schemeClr val="tx1"/>
              </a:solidFill>
            </a:rPr>
            <a:t>Определение начальной цены аукциона </a:t>
          </a:r>
          <a:endParaRPr lang="ru-RU" sz="1400" kern="1200" dirty="0">
            <a:solidFill>
              <a:schemeClr val="tx1"/>
            </a:solidFill>
          </a:endParaRPr>
        </a:p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400" kern="1200" dirty="0" smtClean="0">
              <a:solidFill>
                <a:schemeClr val="tx1"/>
              </a:solidFill>
            </a:rPr>
            <a:t>Опубликование извещения о проведении аукциона</a:t>
          </a:r>
          <a:endParaRPr lang="ru-RU" sz="1400" kern="1200" dirty="0">
            <a:solidFill>
              <a:schemeClr val="tx1"/>
            </a:solidFill>
          </a:endParaRPr>
        </a:p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400" kern="1200" dirty="0" smtClean="0">
              <a:solidFill>
                <a:schemeClr val="tx1"/>
              </a:solidFill>
            </a:rPr>
            <a:t>Проведение аукциона</a:t>
          </a:r>
          <a:endParaRPr lang="ru-RU" sz="1400" kern="1200" dirty="0">
            <a:solidFill>
              <a:schemeClr val="tx1"/>
            </a:solidFill>
          </a:endParaRPr>
        </a:p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400" kern="1200" dirty="0" smtClean="0">
              <a:solidFill>
                <a:schemeClr val="tx1"/>
              </a:solidFill>
            </a:rPr>
            <a:t>Заключение договора по результатам аукциона</a:t>
          </a:r>
          <a:endParaRPr lang="ru-RU" sz="1400" kern="1200" dirty="0">
            <a:solidFill>
              <a:schemeClr val="tx1"/>
            </a:solidFill>
          </a:endParaRPr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700" kern="1200" dirty="0">
            <a:solidFill>
              <a:schemeClr val="tx1"/>
            </a:solidFill>
          </a:endParaRPr>
        </a:p>
      </dsp:txBody>
      <dsp:txXfrm rot="5400000">
        <a:off x="3773713" y="52703"/>
        <a:ext cx="1447170" cy="7464602"/>
      </dsp:txXfrm>
    </dsp:sp>
  </dsp:spTree>
</dsp:drawing>
</file>

<file path=ppt/diagrams/drawing2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0A2A45C-6DD3-4ED8-B41C-2042971E3453}">
      <dsp:nvSpPr>
        <dsp:cNvPr id="0" name=""/>
        <dsp:cNvSpPr/>
      </dsp:nvSpPr>
      <dsp:spPr>
        <a:xfrm>
          <a:off x="5936737" y="2919571"/>
          <a:ext cx="176718" cy="10538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53824"/>
              </a:lnTo>
              <a:lnTo>
                <a:pt x="176718" y="105382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47093B-7346-4657-9F60-2AAD0A1ADEC4}">
      <dsp:nvSpPr>
        <dsp:cNvPr id="0" name=""/>
        <dsp:cNvSpPr/>
      </dsp:nvSpPr>
      <dsp:spPr>
        <a:xfrm>
          <a:off x="5760019" y="2919571"/>
          <a:ext cx="176718" cy="1053824"/>
        </a:xfrm>
        <a:custGeom>
          <a:avLst/>
          <a:gdLst/>
          <a:ahLst/>
          <a:cxnLst/>
          <a:rect l="0" t="0" r="0" b="0"/>
          <a:pathLst>
            <a:path>
              <a:moveTo>
                <a:pt x="176718" y="0"/>
              </a:moveTo>
              <a:lnTo>
                <a:pt x="176718" y="1053824"/>
              </a:lnTo>
              <a:lnTo>
                <a:pt x="0" y="105382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64D4CE-4FA3-45DA-B464-6D3ABA4673C4}">
      <dsp:nvSpPr>
        <dsp:cNvPr id="0" name=""/>
        <dsp:cNvSpPr/>
      </dsp:nvSpPr>
      <dsp:spPr>
        <a:xfrm>
          <a:off x="3832214" y="1655300"/>
          <a:ext cx="2104523" cy="6628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6102"/>
              </a:lnTo>
              <a:lnTo>
                <a:pt x="2104523" y="486102"/>
              </a:lnTo>
              <a:lnTo>
                <a:pt x="2104523" y="66282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5884A9-8C9A-4DE9-8CBA-BA46243D9833}">
      <dsp:nvSpPr>
        <dsp:cNvPr id="0" name=""/>
        <dsp:cNvSpPr/>
      </dsp:nvSpPr>
      <dsp:spPr>
        <a:xfrm>
          <a:off x="1863790" y="2920733"/>
          <a:ext cx="176718" cy="10538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53824"/>
              </a:lnTo>
              <a:lnTo>
                <a:pt x="176718" y="105382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88C884-18E8-47A7-9381-619F27CA22D5}">
      <dsp:nvSpPr>
        <dsp:cNvPr id="0" name=""/>
        <dsp:cNvSpPr/>
      </dsp:nvSpPr>
      <dsp:spPr>
        <a:xfrm>
          <a:off x="1687071" y="2920733"/>
          <a:ext cx="176718" cy="1053824"/>
        </a:xfrm>
        <a:custGeom>
          <a:avLst/>
          <a:gdLst/>
          <a:ahLst/>
          <a:cxnLst/>
          <a:rect l="0" t="0" r="0" b="0"/>
          <a:pathLst>
            <a:path>
              <a:moveTo>
                <a:pt x="176718" y="0"/>
              </a:moveTo>
              <a:lnTo>
                <a:pt x="176718" y="1053824"/>
              </a:lnTo>
              <a:lnTo>
                <a:pt x="0" y="105382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D907B0-7F42-425B-BDDB-2A35520B4B24}">
      <dsp:nvSpPr>
        <dsp:cNvPr id="0" name=""/>
        <dsp:cNvSpPr/>
      </dsp:nvSpPr>
      <dsp:spPr>
        <a:xfrm>
          <a:off x="1863790" y="1655300"/>
          <a:ext cx="1968424" cy="662821"/>
        </a:xfrm>
        <a:custGeom>
          <a:avLst/>
          <a:gdLst/>
          <a:ahLst/>
          <a:cxnLst/>
          <a:rect l="0" t="0" r="0" b="0"/>
          <a:pathLst>
            <a:path>
              <a:moveTo>
                <a:pt x="1968424" y="0"/>
              </a:moveTo>
              <a:lnTo>
                <a:pt x="1968424" y="486102"/>
              </a:lnTo>
              <a:lnTo>
                <a:pt x="0" y="486102"/>
              </a:lnTo>
              <a:lnTo>
                <a:pt x="0" y="66282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CC2383-4B02-4062-96A9-810E362EAE05}">
      <dsp:nvSpPr>
        <dsp:cNvPr id="0" name=""/>
        <dsp:cNvSpPr/>
      </dsp:nvSpPr>
      <dsp:spPr>
        <a:xfrm>
          <a:off x="1656191" y="720078"/>
          <a:ext cx="4352045" cy="93522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500" kern="1200" dirty="0" smtClean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Определение начальной цены предмета аукциона </a:t>
          </a:r>
          <a:endParaRPr lang="ru-RU" sz="2500" kern="1200" dirty="0">
            <a:solidFill>
              <a:schemeClr val="tx1"/>
            </a:solidFill>
          </a:endParaRPr>
        </a:p>
      </dsp:txBody>
      <dsp:txXfrm>
        <a:off x="1656191" y="720078"/>
        <a:ext cx="4352045" cy="935221"/>
      </dsp:txXfrm>
    </dsp:sp>
    <dsp:sp modelId="{0DD67897-9E30-44EF-A61F-701DD8D4CB5E}">
      <dsp:nvSpPr>
        <dsp:cNvPr id="0" name=""/>
        <dsp:cNvSpPr/>
      </dsp:nvSpPr>
      <dsp:spPr>
        <a:xfrm>
          <a:off x="823740" y="2318121"/>
          <a:ext cx="2080098" cy="602611"/>
        </a:xfrm>
        <a:prstGeom prst="flowChartAlternateProcess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tx1"/>
              </a:solidFill>
            </a:rPr>
            <a:t>Продажа</a:t>
          </a:r>
          <a:endParaRPr lang="ru-RU" sz="2400" kern="1200" dirty="0">
            <a:solidFill>
              <a:schemeClr val="tx1"/>
            </a:solidFill>
          </a:endParaRPr>
        </a:p>
      </dsp:txBody>
      <dsp:txXfrm>
        <a:off x="823740" y="2318121"/>
        <a:ext cx="2080098" cy="602611"/>
      </dsp:txXfrm>
    </dsp:sp>
    <dsp:sp modelId="{48A5225D-A9C0-4437-9ED8-C8981CB083C3}">
      <dsp:nvSpPr>
        <dsp:cNvPr id="0" name=""/>
        <dsp:cNvSpPr/>
      </dsp:nvSpPr>
      <dsp:spPr>
        <a:xfrm>
          <a:off x="4035" y="3274170"/>
          <a:ext cx="1683036" cy="1400774"/>
        </a:xfrm>
        <a:prstGeom prst="flowChartAlternateProcess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solidFill>
                <a:schemeClr val="tx1"/>
              </a:solidFill>
            </a:rPr>
            <a:t>рыночная стоимость </a:t>
          </a:r>
          <a:endParaRPr lang="ru-RU" sz="1700" kern="1200" dirty="0">
            <a:solidFill>
              <a:schemeClr val="tx1"/>
            </a:solidFill>
          </a:endParaRPr>
        </a:p>
      </dsp:txBody>
      <dsp:txXfrm>
        <a:off x="4035" y="3274170"/>
        <a:ext cx="1683036" cy="1400774"/>
      </dsp:txXfrm>
    </dsp:sp>
    <dsp:sp modelId="{B2C0777B-8984-4D48-A1A0-195E8B809F7D}">
      <dsp:nvSpPr>
        <dsp:cNvPr id="0" name=""/>
        <dsp:cNvSpPr/>
      </dsp:nvSpPr>
      <dsp:spPr>
        <a:xfrm>
          <a:off x="2040508" y="3274170"/>
          <a:ext cx="1683036" cy="1400774"/>
        </a:xfrm>
        <a:prstGeom prst="flowChartAlternateProcess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solidFill>
                <a:schemeClr val="tx1"/>
              </a:solidFill>
            </a:rPr>
            <a:t>кадастровая стоимость</a:t>
          </a:r>
          <a:endParaRPr lang="ru-RU" sz="1700" kern="1200" dirty="0">
            <a:solidFill>
              <a:schemeClr val="tx1"/>
            </a:solidFill>
          </a:endParaRPr>
        </a:p>
      </dsp:txBody>
      <dsp:txXfrm>
        <a:off x="2040508" y="3274170"/>
        <a:ext cx="1683036" cy="1400774"/>
      </dsp:txXfrm>
    </dsp:sp>
    <dsp:sp modelId="{F933317F-5EC5-46DE-A1E1-5253D2E5D0FD}">
      <dsp:nvSpPr>
        <dsp:cNvPr id="0" name=""/>
        <dsp:cNvSpPr/>
      </dsp:nvSpPr>
      <dsp:spPr>
        <a:xfrm>
          <a:off x="4958464" y="2318121"/>
          <a:ext cx="1956546" cy="6014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tx1"/>
              </a:solidFill>
            </a:rPr>
            <a:t>Аренда</a:t>
          </a:r>
          <a:endParaRPr lang="ru-RU" sz="2400" kern="1200" dirty="0">
            <a:solidFill>
              <a:schemeClr val="tx1"/>
            </a:solidFill>
          </a:endParaRPr>
        </a:p>
      </dsp:txBody>
      <dsp:txXfrm>
        <a:off x="4958464" y="2318121"/>
        <a:ext cx="1956546" cy="601449"/>
      </dsp:txXfrm>
    </dsp:sp>
    <dsp:sp modelId="{617C4A79-3019-40AB-AFF6-DBCD4331BFAF}">
      <dsp:nvSpPr>
        <dsp:cNvPr id="0" name=""/>
        <dsp:cNvSpPr/>
      </dsp:nvSpPr>
      <dsp:spPr>
        <a:xfrm>
          <a:off x="4076982" y="3273009"/>
          <a:ext cx="1683036" cy="1400774"/>
        </a:xfrm>
        <a:prstGeom prst="flowChartAlternateProcess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solidFill>
                <a:schemeClr val="tx1"/>
              </a:solidFill>
            </a:rPr>
            <a:t>ежегодная арендная плата, определенная по результатам оценки</a:t>
          </a:r>
          <a:endParaRPr lang="ru-RU" sz="1700" kern="1200" dirty="0">
            <a:solidFill>
              <a:schemeClr val="tx1"/>
            </a:solidFill>
          </a:endParaRPr>
        </a:p>
      </dsp:txBody>
      <dsp:txXfrm>
        <a:off x="4076982" y="3273009"/>
        <a:ext cx="1683036" cy="1400774"/>
      </dsp:txXfrm>
    </dsp:sp>
    <dsp:sp modelId="{E1D198B3-9E00-458A-9552-9B4DB52C3E38}">
      <dsp:nvSpPr>
        <dsp:cNvPr id="0" name=""/>
        <dsp:cNvSpPr/>
      </dsp:nvSpPr>
      <dsp:spPr>
        <a:xfrm>
          <a:off x="6113456" y="3273009"/>
          <a:ext cx="1683036" cy="1400774"/>
        </a:xfrm>
        <a:prstGeom prst="flowChartAlternateProcess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solidFill>
                <a:schemeClr val="tx1"/>
              </a:solidFill>
            </a:rPr>
            <a:t>не менее 1,5 % от кадастровой стоимости</a:t>
          </a:r>
          <a:endParaRPr lang="ru-RU" sz="1700" kern="1200" dirty="0">
            <a:solidFill>
              <a:schemeClr val="tx1"/>
            </a:solidFill>
          </a:endParaRPr>
        </a:p>
      </dsp:txBody>
      <dsp:txXfrm>
        <a:off x="6113456" y="3273009"/>
        <a:ext cx="1683036" cy="1400774"/>
      </dsp:txXfrm>
    </dsp:sp>
  </dsp:spTree>
</dsp:drawing>
</file>

<file path=ppt/diagrams/drawing2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664D4CE-4FA3-45DA-B464-6D3ABA4673C4}">
      <dsp:nvSpPr>
        <dsp:cNvPr id="0" name=""/>
        <dsp:cNvSpPr/>
      </dsp:nvSpPr>
      <dsp:spPr>
        <a:xfrm>
          <a:off x="3865759" y="1322005"/>
          <a:ext cx="2196117" cy="8596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5742"/>
              </a:lnTo>
              <a:lnTo>
                <a:pt x="2196117" y="545742"/>
              </a:lnTo>
              <a:lnTo>
                <a:pt x="2196117" y="8596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D907B0-7F42-425B-BDDB-2A35520B4B24}">
      <dsp:nvSpPr>
        <dsp:cNvPr id="0" name=""/>
        <dsp:cNvSpPr/>
      </dsp:nvSpPr>
      <dsp:spPr>
        <a:xfrm>
          <a:off x="1848396" y="1322005"/>
          <a:ext cx="2017363" cy="859686"/>
        </a:xfrm>
        <a:custGeom>
          <a:avLst/>
          <a:gdLst/>
          <a:ahLst/>
          <a:cxnLst/>
          <a:rect l="0" t="0" r="0" b="0"/>
          <a:pathLst>
            <a:path>
              <a:moveTo>
                <a:pt x="2017363" y="0"/>
              </a:moveTo>
              <a:lnTo>
                <a:pt x="2017363" y="545742"/>
              </a:lnTo>
              <a:lnTo>
                <a:pt x="0" y="545742"/>
              </a:lnTo>
              <a:lnTo>
                <a:pt x="0" y="8596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CC2383-4B02-4062-96A9-810E362EAE05}">
      <dsp:nvSpPr>
        <dsp:cNvPr id="0" name=""/>
        <dsp:cNvSpPr/>
      </dsp:nvSpPr>
      <dsp:spPr>
        <a:xfrm>
          <a:off x="10" y="0"/>
          <a:ext cx="7731498" cy="13220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30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Инициатором проведения аукциона </a:t>
          </a:r>
          <a:r>
            <a:rPr lang="ru-RU" sz="3000" kern="1200" dirty="0" smtClean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на право предоставления земельных участков 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3000" kern="1200" dirty="0" smtClean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может выступать</a:t>
          </a:r>
          <a:endParaRPr lang="ru-RU" kern="1200" dirty="0">
            <a:solidFill>
              <a:schemeClr val="tx1"/>
            </a:solidFill>
          </a:endParaRPr>
        </a:p>
      </dsp:txBody>
      <dsp:txXfrm>
        <a:off x="10" y="0"/>
        <a:ext cx="7731498" cy="1322005"/>
      </dsp:txXfrm>
    </dsp:sp>
    <dsp:sp modelId="{0DD67897-9E30-44EF-A61F-701DD8D4CB5E}">
      <dsp:nvSpPr>
        <dsp:cNvPr id="0" name=""/>
        <dsp:cNvSpPr/>
      </dsp:nvSpPr>
      <dsp:spPr>
        <a:xfrm>
          <a:off x="728" y="2181692"/>
          <a:ext cx="3695337" cy="221079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 smtClean="0">
              <a:solidFill>
                <a:schemeClr val="tx1"/>
              </a:solidFill>
            </a:rPr>
            <a:t>Заинтересованное лицо</a:t>
          </a:r>
          <a:endParaRPr lang="ru-RU" sz="3400" kern="1200" dirty="0">
            <a:solidFill>
              <a:schemeClr val="tx1"/>
            </a:solidFill>
          </a:endParaRPr>
        </a:p>
      </dsp:txBody>
      <dsp:txXfrm>
        <a:off x="728" y="2181692"/>
        <a:ext cx="3695337" cy="2210797"/>
      </dsp:txXfrm>
    </dsp:sp>
    <dsp:sp modelId="{F933317F-5EC5-46DE-A1E1-5253D2E5D0FD}">
      <dsp:nvSpPr>
        <dsp:cNvPr id="0" name=""/>
        <dsp:cNvSpPr/>
      </dsp:nvSpPr>
      <dsp:spPr>
        <a:xfrm>
          <a:off x="4323954" y="2181692"/>
          <a:ext cx="3475845" cy="220653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 smtClean="0">
              <a:solidFill>
                <a:schemeClr val="tx1"/>
              </a:solidFill>
            </a:rPr>
            <a:t>Орган местного самоуправления</a:t>
          </a:r>
          <a:endParaRPr lang="ru-RU" sz="3400" kern="1200" dirty="0">
            <a:solidFill>
              <a:schemeClr val="tx1"/>
            </a:solidFill>
          </a:endParaRPr>
        </a:p>
      </dsp:txBody>
      <dsp:txXfrm>
        <a:off x="4323954" y="2181692"/>
        <a:ext cx="3475845" cy="2206537"/>
      </dsp:txXfrm>
    </dsp:sp>
  </dsp:spTree>
</dsp:drawing>
</file>

<file path=ppt/diagrams/drawing2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572807C-5B47-4581-8113-FDBF20C6B4B6}">
      <dsp:nvSpPr>
        <dsp:cNvPr id="0" name=""/>
        <dsp:cNvSpPr/>
      </dsp:nvSpPr>
      <dsp:spPr>
        <a:xfrm>
          <a:off x="2379359" y="1433422"/>
          <a:ext cx="51561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15615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623511" y="1476411"/>
        <a:ext cx="27310" cy="5462"/>
      </dsp:txXfrm>
    </dsp:sp>
    <dsp:sp modelId="{34AFA224-BC03-49C6-A94A-828EA6997C10}">
      <dsp:nvSpPr>
        <dsp:cNvPr id="0" name=""/>
        <dsp:cNvSpPr/>
      </dsp:nvSpPr>
      <dsp:spPr>
        <a:xfrm>
          <a:off x="6308" y="766687"/>
          <a:ext cx="2374850" cy="1424910"/>
        </a:xfrm>
        <a:prstGeom prst="flowChartAlternateProcess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Подготовка схемы расположения земельного участка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6308" y="766687"/>
        <a:ext cx="2374850" cy="1424910"/>
      </dsp:txXfrm>
    </dsp:sp>
    <dsp:sp modelId="{5556AAF7-EB39-485C-8998-0AEC7A25BAF4}">
      <dsp:nvSpPr>
        <dsp:cNvPr id="0" name=""/>
        <dsp:cNvSpPr/>
      </dsp:nvSpPr>
      <dsp:spPr>
        <a:xfrm>
          <a:off x="5300425" y="1433422"/>
          <a:ext cx="51561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15615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544577" y="1476411"/>
        <a:ext cx="27310" cy="5462"/>
      </dsp:txXfrm>
    </dsp:sp>
    <dsp:sp modelId="{897163D5-9612-4A63-AD44-6697DE92BB6D}">
      <dsp:nvSpPr>
        <dsp:cNvPr id="0" name=""/>
        <dsp:cNvSpPr/>
      </dsp:nvSpPr>
      <dsp:spPr>
        <a:xfrm>
          <a:off x="2927374" y="766687"/>
          <a:ext cx="2374850" cy="1424910"/>
        </a:xfrm>
        <a:prstGeom prst="flowChartAlternateProcess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Утверждение схемы расположения земельного участка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2927374" y="766687"/>
        <a:ext cx="2374850" cy="1424910"/>
      </dsp:txXfrm>
    </dsp:sp>
    <dsp:sp modelId="{791270A4-C4E6-4969-A32A-1954D07C8156}">
      <dsp:nvSpPr>
        <dsp:cNvPr id="0" name=""/>
        <dsp:cNvSpPr/>
      </dsp:nvSpPr>
      <dsp:spPr>
        <a:xfrm>
          <a:off x="1193734" y="2189797"/>
          <a:ext cx="5842131" cy="515615"/>
        </a:xfrm>
        <a:custGeom>
          <a:avLst/>
          <a:gdLst/>
          <a:ahLst/>
          <a:cxnLst/>
          <a:rect l="0" t="0" r="0" b="0"/>
          <a:pathLst>
            <a:path>
              <a:moveTo>
                <a:pt x="5842131" y="0"/>
              </a:moveTo>
              <a:lnTo>
                <a:pt x="5842131" y="274907"/>
              </a:lnTo>
              <a:lnTo>
                <a:pt x="0" y="274907"/>
              </a:lnTo>
              <a:lnTo>
                <a:pt x="0" y="515615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968109" y="2444874"/>
        <a:ext cx="293380" cy="5462"/>
      </dsp:txXfrm>
    </dsp:sp>
    <dsp:sp modelId="{BF67EA9C-0AE0-4884-BFDD-2D80A286AA3D}">
      <dsp:nvSpPr>
        <dsp:cNvPr id="0" name=""/>
        <dsp:cNvSpPr/>
      </dsp:nvSpPr>
      <dsp:spPr>
        <a:xfrm>
          <a:off x="5848440" y="766687"/>
          <a:ext cx="2374850" cy="1424910"/>
        </a:xfrm>
        <a:prstGeom prst="flowChartAlternateProcess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Постановка земельного участка на государственный кадастровый учет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5848440" y="766687"/>
        <a:ext cx="2374850" cy="1424910"/>
      </dsp:txXfrm>
    </dsp:sp>
    <dsp:sp modelId="{9F910970-B97C-41AB-825B-B255E48345D9}">
      <dsp:nvSpPr>
        <dsp:cNvPr id="0" name=""/>
        <dsp:cNvSpPr/>
      </dsp:nvSpPr>
      <dsp:spPr>
        <a:xfrm>
          <a:off x="2379359" y="3404548"/>
          <a:ext cx="51561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15615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623511" y="3447537"/>
        <a:ext cx="27310" cy="5462"/>
      </dsp:txXfrm>
    </dsp:sp>
    <dsp:sp modelId="{6F5FA2B7-C0A3-4C50-B8E3-5874E9C5402D}">
      <dsp:nvSpPr>
        <dsp:cNvPr id="0" name=""/>
        <dsp:cNvSpPr/>
      </dsp:nvSpPr>
      <dsp:spPr>
        <a:xfrm>
          <a:off x="6308" y="2737813"/>
          <a:ext cx="2374850" cy="1424910"/>
        </a:xfrm>
        <a:prstGeom prst="flowChartAlternateProcess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Обращение с заявлением о проведении аукциона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6308" y="2737813"/>
        <a:ext cx="2374850" cy="1424910"/>
      </dsp:txXfrm>
    </dsp:sp>
    <dsp:sp modelId="{5D8356C3-A6AC-4AB8-B464-082A908A78E9}">
      <dsp:nvSpPr>
        <dsp:cNvPr id="0" name=""/>
        <dsp:cNvSpPr/>
      </dsp:nvSpPr>
      <dsp:spPr>
        <a:xfrm>
          <a:off x="5300425" y="3404548"/>
          <a:ext cx="51561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15615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544577" y="3447537"/>
        <a:ext cx="27310" cy="5462"/>
      </dsp:txXfrm>
    </dsp:sp>
    <dsp:sp modelId="{BF50D5FB-4AD6-42BB-BB30-DC2B3A5E1138}">
      <dsp:nvSpPr>
        <dsp:cNvPr id="0" name=""/>
        <dsp:cNvSpPr/>
      </dsp:nvSpPr>
      <dsp:spPr>
        <a:xfrm>
          <a:off x="2927374" y="2737813"/>
          <a:ext cx="2374850" cy="1424910"/>
        </a:xfrm>
        <a:prstGeom prst="flowChartAlternateProcess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Получение технических условий подключения объектов к сетям (при необходимости)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2927374" y="2737813"/>
        <a:ext cx="2374850" cy="1424910"/>
      </dsp:txXfrm>
    </dsp:sp>
    <dsp:sp modelId="{F7A5B363-633E-4FA0-957A-F18C19887912}">
      <dsp:nvSpPr>
        <dsp:cNvPr id="0" name=""/>
        <dsp:cNvSpPr/>
      </dsp:nvSpPr>
      <dsp:spPr>
        <a:xfrm>
          <a:off x="5848440" y="2737813"/>
          <a:ext cx="2374850" cy="1424910"/>
        </a:xfrm>
        <a:prstGeom prst="flowChartAlternateProcess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Проведение аукциона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5848440" y="2737813"/>
        <a:ext cx="2374850" cy="1424910"/>
      </dsp:txXfrm>
    </dsp:sp>
  </dsp:spTree>
</dsp:drawing>
</file>

<file path=ppt/diagrams/drawing2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74B6788-25B3-4FC3-B13E-1E6E7302C8A0}">
      <dsp:nvSpPr>
        <dsp:cNvPr id="0" name=""/>
        <dsp:cNvSpPr/>
      </dsp:nvSpPr>
      <dsp:spPr>
        <a:xfrm>
          <a:off x="96097" y="37980"/>
          <a:ext cx="4121919" cy="784458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границы земельного участка подлежат уточнению</a:t>
          </a:r>
        </a:p>
      </dsp:txBody>
      <dsp:txXfrm>
        <a:off x="96097" y="37980"/>
        <a:ext cx="4121919" cy="784458"/>
      </dsp:txXfrm>
    </dsp:sp>
    <dsp:sp modelId="{40A9708E-C805-457D-9B24-8780F7D45C0A}">
      <dsp:nvSpPr>
        <dsp:cNvPr id="0" name=""/>
        <dsp:cNvSpPr/>
      </dsp:nvSpPr>
      <dsp:spPr>
        <a:xfrm rot="5400000">
          <a:off x="2088416" y="891078"/>
          <a:ext cx="137280" cy="137280"/>
        </a:xfrm>
        <a:prstGeom prst="rightArrow">
          <a:avLst>
            <a:gd name="adj1" fmla="val 66700"/>
            <a:gd name="adj2" fmla="val 50000"/>
          </a:avLst>
        </a:prstGeom>
        <a:solidFill>
          <a:schemeClr val="accent3">
            <a:lumMod val="40000"/>
            <a:lumOff val="6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49F32E7-0E2F-4F0E-9049-B0E302A17C55}">
      <dsp:nvSpPr>
        <dsp:cNvPr id="0" name=""/>
        <dsp:cNvSpPr/>
      </dsp:nvSpPr>
      <dsp:spPr>
        <a:xfrm>
          <a:off x="96097" y="1096999"/>
          <a:ext cx="4121919" cy="962035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  <a:alpha val="90000"/>
          </a:schemeClr>
        </a:solidFill>
        <a:ln w="9525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 земельный участок не зарегистрировано право государственной или муниципальной собственности, за исключением случаев, установленных законодательством</a:t>
          </a:r>
          <a:endParaRPr lang="ru-RU" sz="14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96097" y="1096999"/>
        <a:ext cx="4121919" cy="962035"/>
      </dsp:txXfrm>
    </dsp:sp>
    <dsp:sp modelId="{ED741B17-A837-4840-BB96-08627B50F2D0}">
      <dsp:nvSpPr>
        <dsp:cNvPr id="0" name=""/>
        <dsp:cNvSpPr/>
      </dsp:nvSpPr>
      <dsp:spPr>
        <a:xfrm rot="5400000">
          <a:off x="2088416" y="2127675"/>
          <a:ext cx="137280" cy="137280"/>
        </a:xfrm>
        <a:prstGeom prst="rightArrow">
          <a:avLst>
            <a:gd name="adj1" fmla="val 66700"/>
            <a:gd name="adj2" fmla="val 50000"/>
          </a:avLst>
        </a:prstGeom>
        <a:solidFill>
          <a:schemeClr val="accent3">
            <a:lumMod val="40000"/>
            <a:lumOff val="6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6BBA5B7-A3E1-4DB0-8699-B1AE962C7BEE}">
      <dsp:nvSpPr>
        <dsp:cNvPr id="0" name=""/>
        <dsp:cNvSpPr/>
      </dsp:nvSpPr>
      <dsp:spPr>
        <a:xfrm>
          <a:off x="29198" y="2333595"/>
          <a:ext cx="4255716" cy="372672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  <a:alpha val="90000"/>
          </a:schemeClr>
        </a:solidFill>
        <a:ln w="9525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не определены предельные параметры разрешенного строительства, реконструкции</a:t>
          </a:r>
        </a:p>
      </dsp:txBody>
      <dsp:txXfrm>
        <a:off x="29198" y="2333595"/>
        <a:ext cx="4255716" cy="372672"/>
      </dsp:txXfrm>
    </dsp:sp>
    <dsp:sp modelId="{77DFA007-21B3-475E-B5D2-79428AACC045}">
      <dsp:nvSpPr>
        <dsp:cNvPr id="0" name=""/>
        <dsp:cNvSpPr/>
      </dsp:nvSpPr>
      <dsp:spPr>
        <a:xfrm rot="5400000">
          <a:off x="2088416" y="2774908"/>
          <a:ext cx="137280" cy="137280"/>
        </a:xfrm>
        <a:prstGeom prst="rightArrow">
          <a:avLst>
            <a:gd name="adj1" fmla="val 66700"/>
            <a:gd name="adj2" fmla="val 50000"/>
          </a:avLst>
        </a:prstGeom>
        <a:solidFill>
          <a:schemeClr val="accent3">
            <a:lumMod val="40000"/>
            <a:lumOff val="6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479EF8F-F789-40D0-A840-E4B0FA7BB5FB}">
      <dsp:nvSpPr>
        <dsp:cNvPr id="0" name=""/>
        <dsp:cNvSpPr/>
      </dsp:nvSpPr>
      <dsp:spPr>
        <a:xfrm>
          <a:off x="36415" y="2980828"/>
          <a:ext cx="4241282" cy="1052366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  <a:alpha val="90000"/>
          </a:schemeClr>
        </a:solidFill>
        <a:ln w="9525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отсутствуют сведения о технических условиях подключения (технологического присоединения) объектов к сетям инженерно-технического обеспечения</a:t>
          </a:r>
        </a:p>
      </dsp:txBody>
      <dsp:txXfrm>
        <a:off x="36415" y="2980828"/>
        <a:ext cx="4241282" cy="1052366"/>
      </dsp:txXfrm>
    </dsp:sp>
    <dsp:sp modelId="{24BA6EDF-5F5C-440D-87F8-7D60112D39EA}">
      <dsp:nvSpPr>
        <dsp:cNvPr id="0" name=""/>
        <dsp:cNvSpPr/>
      </dsp:nvSpPr>
      <dsp:spPr>
        <a:xfrm rot="5387751">
          <a:off x="2090779" y="4101834"/>
          <a:ext cx="137281" cy="137280"/>
        </a:xfrm>
        <a:prstGeom prst="rightArrow">
          <a:avLst>
            <a:gd name="adj1" fmla="val 66700"/>
            <a:gd name="adj2" fmla="val 50000"/>
          </a:avLst>
        </a:prstGeom>
        <a:solidFill>
          <a:schemeClr val="accent3">
            <a:lumMod val="40000"/>
            <a:lumOff val="6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C17B193-356E-41B7-A7CB-366A4C37D4F9}">
      <dsp:nvSpPr>
        <dsp:cNvPr id="0" name=""/>
        <dsp:cNvSpPr/>
      </dsp:nvSpPr>
      <dsp:spPr>
        <a:xfrm>
          <a:off x="0" y="4307754"/>
          <a:ext cx="4322615" cy="784458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  <a:alpha val="90000"/>
          </a:schemeClr>
        </a:solidFill>
        <a:ln w="9525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не установлено разрешенное использование или разрешенное использование земельного участка не соответствует целям использования земельного участка, указанным в заявлении о проведении аукциона</a:t>
          </a:r>
        </a:p>
      </dsp:txBody>
      <dsp:txXfrm>
        <a:off x="0" y="4307754"/>
        <a:ext cx="4322615" cy="784458"/>
      </dsp:txXfrm>
    </dsp:sp>
    <dsp:sp modelId="{4BC7059D-78E3-4D0C-900C-DBC0A1131D5C}">
      <dsp:nvSpPr>
        <dsp:cNvPr id="0" name=""/>
        <dsp:cNvSpPr/>
      </dsp:nvSpPr>
      <dsp:spPr>
        <a:xfrm>
          <a:off x="4764438" y="37980"/>
          <a:ext cx="3801986" cy="784458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земельный участок не отнесен к определенной категории земель</a:t>
          </a:r>
        </a:p>
      </dsp:txBody>
      <dsp:txXfrm>
        <a:off x="4764438" y="37980"/>
        <a:ext cx="3801986" cy="784458"/>
      </dsp:txXfrm>
    </dsp:sp>
    <dsp:sp modelId="{52EE697D-AA8C-4F93-A1E9-FAB64B83CBEB}">
      <dsp:nvSpPr>
        <dsp:cNvPr id="0" name=""/>
        <dsp:cNvSpPr/>
      </dsp:nvSpPr>
      <dsp:spPr>
        <a:xfrm rot="5400000">
          <a:off x="6596791" y="891078"/>
          <a:ext cx="137280" cy="137280"/>
        </a:xfrm>
        <a:prstGeom prst="rightArrow">
          <a:avLst>
            <a:gd name="adj1" fmla="val 66700"/>
            <a:gd name="adj2" fmla="val 50000"/>
          </a:avLst>
        </a:prstGeom>
        <a:solidFill>
          <a:schemeClr val="accent3">
            <a:lumMod val="40000"/>
            <a:lumOff val="6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EDB8BE9-4639-4212-A3ED-3AF3B405CDF7}">
      <dsp:nvSpPr>
        <dsp:cNvPr id="0" name=""/>
        <dsp:cNvSpPr/>
      </dsp:nvSpPr>
      <dsp:spPr>
        <a:xfrm>
          <a:off x="4764438" y="1096999"/>
          <a:ext cx="3801986" cy="784458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  <a:alpha val="90000"/>
          </a:schemeClr>
        </a:solidFill>
        <a:ln w="9525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земельный участок предоставлен на праве постоянного (бессрочного) пользования, безвозмездного пользования, пожизненного наследуемого владения или аренды</a:t>
          </a:r>
        </a:p>
      </dsp:txBody>
      <dsp:txXfrm>
        <a:off x="4764438" y="1096999"/>
        <a:ext cx="3801986" cy="784458"/>
      </dsp:txXfrm>
    </dsp:sp>
    <dsp:sp modelId="{50DF8273-2A4A-434E-BE2F-162E834E549F}">
      <dsp:nvSpPr>
        <dsp:cNvPr id="0" name=""/>
        <dsp:cNvSpPr/>
      </dsp:nvSpPr>
      <dsp:spPr>
        <a:xfrm rot="5422001">
          <a:off x="6593400" y="1950097"/>
          <a:ext cx="137285" cy="137280"/>
        </a:xfrm>
        <a:prstGeom prst="rightArrow">
          <a:avLst>
            <a:gd name="adj1" fmla="val 66700"/>
            <a:gd name="adj2" fmla="val 50000"/>
          </a:avLst>
        </a:prstGeom>
        <a:solidFill>
          <a:schemeClr val="accent3">
            <a:lumMod val="40000"/>
            <a:lumOff val="6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B374164-EB5F-4B49-9F39-021462FC3C9F}">
      <dsp:nvSpPr>
        <dsp:cNvPr id="0" name=""/>
        <dsp:cNvSpPr/>
      </dsp:nvSpPr>
      <dsp:spPr>
        <a:xfrm>
          <a:off x="4757661" y="2156017"/>
          <a:ext cx="3801986" cy="784458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  <a:alpha val="90000"/>
          </a:schemeClr>
        </a:solidFill>
        <a:ln w="9525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 земельном участке расположены здание, сооружение, объект незавершенного строительства, принадлежащие гражданам или юридическим лицам, органам власти</a:t>
          </a:r>
        </a:p>
      </dsp:txBody>
      <dsp:txXfrm>
        <a:off x="4757661" y="2156017"/>
        <a:ext cx="3801986" cy="784458"/>
      </dsp:txXfrm>
    </dsp:sp>
    <dsp:sp modelId="{3DDCACCA-63E3-441E-88B1-CEDEC024A85B}">
      <dsp:nvSpPr>
        <dsp:cNvPr id="0" name=""/>
        <dsp:cNvSpPr/>
      </dsp:nvSpPr>
      <dsp:spPr>
        <a:xfrm rot="5400000">
          <a:off x="6590014" y="3009115"/>
          <a:ext cx="137280" cy="137280"/>
        </a:xfrm>
        <a:prstGeom prst="rightArrow">
          <a:avLst>
            <a:gd name="adj1" fmla="val 66700"/>
            <a:gd name="adj2" fmla="val 50000"/>
          </a:avLst>
        </a:prstGeom>
        <a:solidFill>
          <a:schemeClr val="accent3">
            <a:lumMod val="40000"/>
            <a:lumOff val="6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C9EEF4D-8454-4716-A33E-DBBF588D5C39}">
      <dsp:nvSpPr>
        <dsp:cNvPr id="0" name=""/>
        <dsp:cNvSpPr/>
      </dsp:nvSpPr>
      <dsp:spPr>
        <a:xfrm>
          <a:off x="4783893" y="3215036"/>
          <a:ext cx="3749521" cy="889034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  <a:alpha val="90000"/>
          </a:schemeClr>
        </a:solidFill>
        <a:ln w="9525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земельный участок изъят из оборота либо ограничен в обороте</a:t>
          </a:r>
        </a:p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783893" y="3215036"/>
        <a:ext cx="3749521" cy="889034"/>
      </dsp:txXfrm>
    </dsp:sp>
    <dsp:sp modelId="{00205B66-0A05-4145-A30E-DCEAD30765B6}">
      <dsp:nvSpPr>
        <dsp:cNvPr id="0" name=""/>
        <dsp:cNvSpPr/>
      </dsp:nvSpPr>
      <dsp:spPr>
        <a:xfrm rot="5400000">
          <a:off x="6590014" y="4172710"/>
          <a:ext cx="137280" cy="137280"/>
        </a:xfrm>
        <a:prstGeom prst="rightArrow">
          <a:avLst>
            <a:gd name="adj1" fmla="val 66700"/>
            <a:gd name="adj2" fmla="val 50000"/>
          </a:avLst>
        </a:prstGeom>
        <a:solidFill>
          <a:schemeClr val="accent3">
            <a:lumMod val="40000"/>
            <a:lumOff val="6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329D052-A884-4C9B-924C-28FC5676CA66}">
      <dsp:nvSpPr>
        <dsp:cNvPr id="0" name=""/>
        <dsp:cNvSpPr/>
      </dsp:nvSpPr>
      <dsp:spPr>
        <a:xfrm>
          <a:off x="4824559" y="4378630"/>
          <a:ext cx="3668188" cy="911979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  <a:alpha val="90000"/>
          </a:schemeClr>
        </a:solidFill>
        <a:ln w="9525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земельный участок зарезервирован для государственных или муниципальных нужд и т.д.</a:t>
          </a:r>
        </a:p>
      </dsp:txBody>
      <dsp:txXfrm>
        <a:off x="4824559" y="4378630"/>
        <a:ext cx="3668188" cy="911979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2F9E0F3-EA86-400D-B9DA-6C20337147E3}">
      <dsp:nvSpPr>
        <dsp:cNvPr id="0" name=""/>
        <dsp:cNvSpPr/>
      </dsp:nvSpPr>
      <dsp:spPr>
        <a:xfrm>
          <a:off x="0" y="0"/>
          <a:ext cx="6209969" cy="8582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kern="1200" dirty="0" smtClean="0">
              <a:solidFill>
                <a:schemeClr val="tx1"/>
              </a:solidFill>
            </a:rPr>
            <a:t>Включение имущества в прогнозный план приватизации</a:t>
          </a:r>
        </a:p>
        <a:p>
          <a:pPr lvl="0" algn="l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>
            <a:solidFill>
              <a:schemeClr val="tx1"/>
            </a:solidFill>
          </a:endParaRPr>
        </a:p>
      </dsp:txBody>
      <dsp:txXfrm>
        <a:off x="0" y="0"/>
        <a:ext cx="5233659" cy="858294"/>
      </dsp:txXfrm>
    </dsp:sp>
    <dsp:sp modelId="{4818F91F-8499-4623-B0D9-C736E2F84D6F}">
      <dsp:nvSpPr>
        <dsp:cNvPr id="0" name=""/>
        <dsp:cNvSpPr/>
      </dsp:nvSpPr>
      <dsp:spPr>
        <a:xfrm>
          <a:off x="463731" y="977502"/>
          <a:ext cx="6209969" cy="8582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Оценка рыночной стоимости муниципального имущества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463731" y="977502"/>
        <a:ext cx="5188346" cy="858294"/>
      </dsp:txXfrm>
    </dsp:sp>
    <dsp:sp modelId="{D5B839A6-4F1E-4FF5-81F0-90694F6F975D}">
      <dsp:nvSpPr>
        <dsp:cNvPr id="0" name=""/>
        <dsp:cNvSpPr/>
      </dsp:nvSpPr>
      <dsp:spPr>
        <a:xfrm>
          <a:off x="927463" y="1955004"/>
          <a:ext cx="6209969" cy="8582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Принятие решения об условиях приватизации муниципального имущества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927463" y="1955004"/>
        <a:ext cx="5188346" cy="858294"/>
      </dsp:txXfrm>
    </dsp:sp>
    <dsp:sp modelId="{9BA7550A-BC81-4E54-955F-FFDD5BF027A3}">
      <dsp:nvSpPr>
        <dsp:cNvPr id="0" name=""/>
        <dsp:cNvSpPr/>
      </dsp:nvSpPr>
      <dsp:spPr>
        <a:xfrm>
          <a:off x="1391194" y="2932506"/>
          <a:ext cx="6209969" cy="8582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Проведение торгов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1391194" y="2932506"/>
        <a:ext cx="5188346" cy="858294"/>
      </dsp:txXfrm>
    </dsp:sp>
    <dsp:sp modelId="{74787D6E-47E8-491D-BE1D-33CE51CDB590}">
      <dsp:nvSpPr>
        <dsp:cNvPr id="0" name=""/>
        <dsp:cNvSpPr/>
      </dsp:nvSpPr>
      <dsp:spPr>
        <a:xfrm>
          <a:off x="1854926" y="3910009"/>
          <a:ext cx="6209969" cy="8582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Опубликование информации о результатах торгов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1854926" y="3910009"/>
        <a:ext cx="5188346" cy="858294"/>
      </dsp:txXfrm>
    </dsp:sp>
    <dsp:sp modelId="{6013520C-F736-4723-A35D-E7452D42A97E}">
      <dsp:nvSpPr>
        <dsp:cNvPr id="0" name=""/>
        <dsp:cNvSpPr/>
      </dsp:nvSpPr>
      <dsp:spPr>
        <a:xfrm>
          <a:off x="5652078" y="627031"/>
          <a:ext cx="557891" cy="55789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600" kern="1200">
            <a:solidFill>
              <a:schemeClr val="tx1"/>
            </a:solidFill>
          </a:endParaRPr>
        </a:p>
      </dsp:txBody>
      <dsp:txXfrm>
        <a:off x="5652078" y="627031"/>
        <a:ext cx="557891" cy="557891"/>
      </dsp:txXfrm>
    </dsp:sp>
    <dsp:sp modelId="{D9708BAD-2A47-4FE3-B3F8-1A3A268025E1}">
      <dsp:nvSpPr>
        <dsp:cNvPr id="0" name=""/>
        <dsp:cNvSpPr/>
      </dsp:nvSpPr>
      <dsp:spPr>
        <a:xfrm>
          <a:off x="6115809" y="1604534"/>
          <a:ext cx="557891" cy="55789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600" kern="1200">
            <a:solidFill>
              <a:schemeClr val="tx1"/>
            </a:solidFill>
          </a:endParaRPr>
        </a:p>
      </dsp:txBody>
      <dsp:txXfrm>
        <a:off x="6115809" y="1604534"/>
        <a:ext cx="557891" cy="557891"/>
      </dsp:txXfrm>
    </dsp:sp>
    <dsp:sp modelId="{331E5030-73DB-4EC8-BD88-E5BC3A6622B4}">
      <dsp:nvSpPr>
        <dsp:cNvPr id="0" name=""/>
        <dsp:cNvSpPr/>
      </dsp:nvSpPr>
      <dsp:spPr>
        <a:xfrm>
          <a:off x="6579541" y="2567731"/>
          <a:ext cx="557891" cy="55789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600" kern="1200">
            <a:solidFill>
              <a:schemeClr val="tx1"/>
            </a:solidFill>
          </a:endParaRPr>
        </a:p>
      </dsp:txBody>
      <dsp:txXfrm>
        <a:off x="6579541" y="2567731"/>
        <a:ext cx="557891" cy="557891"/>
      </dsp:txXfrm>
    </dsp:sp>
    <dsp:sp modelId="{F88FA15F-F873-4B3E-B7A6-20329E28E3F0}">
      <dsp:nvSpPr>
        <dsp:cNvPr id="0" name=""/>
        <dsp:cNvSpPr/>
      </dsp:nvSpPr>
      <dsp:spPr>
        <a:xfrm>
          <a:off x="7043272" y="3554770"/>
          <a:ext cx="557891" cy="55789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600" kern="1200">
            <a:solidFill>
              <a:schemeClr val="tx1"/>
            </a:solidFill>
          </a:endParaRPr>
        </a:p>
      </dsp:txBody>
      <dsp:txXfrm>
        <a:off x="7043272" y="3554770"/>
        <a:ext cx="557891" cy="557891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2538" cy="49744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9435" y="0"/>
            <a:ext cx="2952538" cy="49744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8732D9-B092-4100-9659-429DEA2247E6}" type="datetimeFigureOut">
              <a:rPr lang="ru-RU" smtClean="0"/>
              <a:pPr/>
              <a:t>06.09.2016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355" y="4725710"/>
            <a:ext cx="5450840" cy="44769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9694"/>
            <a:ext cx="2952538" cy="49744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9435" y="9449694"/>
            <a:ext cx="2952538" cy="49744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D2431D-A87C-4B52-B2FD-5B5AEFF0023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D2431D-A87C-4B52-B2FD-5B5AEFF0023E}" type="slidenum">
              <a:rPr lang="ru-RU" smtClean="0"/>
              <a:pPr/>
              <a:t>35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D2431D-A87C-4B52-B2FD-5B5AEFF0023E}" type="slidenum">
              <a:rPr lang="ru-RU" smtClean="0"/>
              <a:pPr/>
              <a:t>36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ctr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5.xml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12" Type="http://schemas.microsoft.com/office/2007/relationships/diagramDrawing" Target="../diagrams/drawing5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11" Type="http://schemas.openxmlformats.org/officeDocument/2006/relationships/diagramColors" Target="../diagrams/colors5.xml"/><Relationship Id="rId5" Type="http://schemas.openxmlformats.org/officeDocument/2006/relationships/diagramQuickStyle" Target="../diagrams/quickStyle4.xml"/><Relationship Id="rId10" Type="http://schemas.openxmlformats.org/officeDocument/2006/relationships/diagramQuickStyle" Target="../diagrams/quickStyle5.xml"/><Relationship Id="rId4" Type="http://schemas.openxmlformats.org/officeDocument/2006/relationships/diagramLayout" Target="../diagrams/layout4.xml"/><Relationship Id="rId9" Type="http://schemas.openxmlformats.org/officeDocument/2006/relationships/diagramLayout" Target="../diagrams/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8.xml"/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12" Type="http://schemas.microsoft.com/office/2007/relationships/diagramDrawing" Target="../diagrams/drawing8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11" Type="http://schemas.openxmlformats.org/officeDocument/2006/relationships/diagramColors" Target="../diagrams/colors8.xml"/><Relationship Id="rId5" Type="http://schemas.openxmlformats.org/officeDocument/2006/relationships/diagramQuickStyle" Target="../diagrams/quickStyle7.xml"/><Relationship Id="rId10" Type="http://schemas.openxmlformats.org/officeDocument/2006/relationships/diagramQuickStyle" Target="../diagrams/quickStyle8.xml"/><Relationship Id="rId4" Type="http://schemas.openxmlformats.org/officeDocument/2006/relationships/diagramLayout" Target="../diagrams/layout7.xml"/><Relationship Id="rId9" Type="http://schemas.openxmlformats.org/officeDocument/2006/relationships/diagramLayout" Target="../diagrams/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1.xml"/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12" Type="http://schemas.microsoft.com/office/2007/relationships/diagramDrawing" Target="../diagrams/drawing1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11" Type="http://schemas.openxmlformats.org/officeDocument/2006/relationships/diagramColors" Target="../diagrams/colors11.xml"/><Relationship Id="rId5" Type="http://schemas.openxmlformats.org/officeDocument/2006/relationships/diagramQuickStyle" Target="../diagrams/quickStyle10.xml"/><Relationship Id="rId10" Type="http://schemas.openxmlformats.org/officeDocument/2006/relationships/diagramQuickStyle" Target="../diagrams/quickStyle11.xml"/><Relationship Id="rId4" Type="http://schemas.openxmlformats.org/officeDocument/2006/relationships/diagramLayout" Target="../diagrams/layout10.xml"/><Relationship Id="rId9" Type="http://schemas.openxmlformats.org/officeDocument/2006/relationships/diagramLayout" Target="../diagrams/layout1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3.xml"/><Relationship Id="rId5" Type="http://schemas.openxmlformats.org/officeDocument/2006/relationships/diagramQuickStyle" Target="../diagrams/quickStyle13.xml"/><Relationship Id="rId4" Type="http://schemas.openxmlformats.org/officeDocument/2006/relationships/diagramLayout" Target="../diagrams/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4.xml"/><Relationship Id="rId7" Type="http://schemas.microsoft.com/office/2007/relationships/diagramDrawing" Target="../diagrams/drawing1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4.xml"/><Relationship Id="rId5" Type="http://schemas.openxmlformats.org/officeDocument/2006/relationships/diagramQuickStyle" Target="../diagrams/quickStyle14.xml"/><Relationship Id="rId4" Type="http://schemas.openxmlformats.org/officeDocument/2006/relationships/diagramLayout" Target="../diagrams/layout14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E6143B3320222A816BBF94A229D2CB8B7A60F97B7953C0B00F6A7F9DB89FD1A502CE933EB9EE4B87FCC375B9v6gBP" TargetMode="External"/><Relationship Id="rId2" Type="http://schemas.openxmlformats.org/officeDocument/2006/relationships/hyperlink" Target="consultantplus://offline/ref=E6143B3320222A816BBF94A229D2CB8B7A60F97B7953C0B00F6A7F9DB89FD1A502CE933EB9EE4B87FCC375B4v6g5P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5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1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5.xml"/><Relationship Id="rId5" Type="http://schemas.openxmlformats.org/officeDocument/2006/relationships/diagramLayout" Target="../diagrams/layout15.xml"/><Relationship Id="rId4" Type="http://schemas.openxmlformats.org/officeDocument/2006/relationships/diagramData" Target="../diagrams/data15.xml"/></Relationships>
</file>

<file path=ppt/slides/_rels/slide3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6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1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6.xml"/><Relationship Id="rId5" Type="http://schemas.openxmlformats.org/officeDocument/2006/relationships/diagramLayout" Target="../diagrams/layout16.xml"/><Relationship Id="rId4" Type="http://schemas.openxmlformats.org/officeDocument/2006/relationships/diagramData" Target="../diagrams/data1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7.xml"/><Relationship Id="rId7" Type="http://schemas.microsoft.com/office/2007/relationships/diagramDrawing" Target="../diagrams/drawing17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7.xml"/><Relationship Id="rId5" Type="http://schemas.openxmlformats.org/officeDocument/2006/relationships/diagramQuickStyle" Target="../diagrams/quickStyle17.xml"/><Relationship Id="rId4" Type="http://schemas.openxmlformats.org/officeDocument/2006/relationships/diagramLayout" Target="../diagrams/layout1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8.xml"/><Relationship Id="rId7" Type="http://schemas.microsoft.com/office/2007/relationships/diagramDrawing" Target="../diagrams/drawing18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8.xml"/><Relationship Id="rId5" Type="http://schemas.openxmlformats.org/officeDocument/2006/relationships/diagramQuickStyle" Target="../diagrams/quickStyle18.xml"/><Relationship Id="rId4" Type="http://schemas.openxmlformats.org/officeDocument/2006/relationships/diagramLayout" Target="../diagrams/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9.xml"/><Relationship Id="rId7" Type="http://schemas.microsoft.com/office/2007/relationships/diagramDrawing" Target="../diagrams/drawing19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9.xml"/><Relationship Id="rId5" Type="http://schemas.openxmlformats.org/officeDocument/2006/relationships/diagramQuickStyle" Target="../diagrams/quickStyle19.xml"/><Relationship Id="rId4" Type="http://schemas.openxmlformats.org/officeDocument/2006/relationships/diagramLayout" Target="../diagrams/layout19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0.xml"/><Relationship Id="rId7" Type="http://schemas.microsoft.com/office/2007/relationships/diagramDrawing" Target="../diagrams/drawing20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0.xml"/><Relationship Id="rId5" Type="http://schemas.openxmlformats.org/officeDocument/2006/relationships/diagramQuickStyle" Target="../diagrams/quickStyle20.xml"/><Relationship Id="rId4" Type="http://schemas.openxmlformats.org/officeDocument/2006/relationships/diagramLayout" Target="../diagrams/layout20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1.xml"/><Relationship Id="rId7" Type="http://schemas.microsoft.com/office/2007/relationships/diagramDrawing" Target="../diagrams/drawing2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1.xml"/><Relationship Id="rId5" Type="http://schemas.openxmlformats.org/officeDocument/2006/relationships/diagramQuickStyle" Target="../diagrams/quickStyle21.xml"/><Relationship Id="rId4" Type="http://schemas.openxmlformats.org/officeDocument/2006/relationships/diagramLayout" Target="../diagrams/layout21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7" Type="http://schemas.openxmlformats.org/officeDocument/2006/relationships/image" Target="../media/image2.jpeg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3.xml"/><Relationship Id="rId7" Type="http://schemas.microsoft.com/office/2007/relationships/diagramDrawing" Target="../diagrams/drawing2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3.xml"/><Relationship Id="rId5" Type="http://schemas.openxmlformats.org/officeDocument/2006/relationships/diagramQuickStyle" Target="../diagrams/quickStyle23.xml"/><Relationship Id="rId4" Type="http://schemas.openxmlformats.org/officeDocument/2006/relationships/diagramLayout" Target="../diagrams/layout23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4.xml"/><Relationship Id="rId7" Type="http://schemas.microsoft.com/office/2007/relationships/diagramDrawing" Target="../diagrams/drawing2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4.xml"/><Relationship Id="rId5" Type="http://schemas.openxmlformats.org/officeDocument/2006/relationships/diagramQuickStyle" Target="../diagrams/quickStyle24.xml"/><Relationship Id="rId4" Type="http://schemas.openxmlformats.org/officeDocument/2006/relationships/diagramLayout" Target="../diagrams/layout24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5.xml"/><Relationship Id="rId7" Type="http://schemas.microsoft.com/office/2007/relationships/diagramDrawing" Target="../diagrams/drawing25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5.xml"/><Relationship Id="rId5" Type="http://schemas.openxmlformats.org/officeDocument/2006/relationships/diagramQuickStyle" Target="../diagrams/quickStyle25.xml"/><Relationship Id="rId4" Type="http://schemas.openxmlformats.org/officeDocument/2006/relationships/diagramLayout" Target="../diagrams/layout25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6.xml"/><Relationship Id="rId7" Type="http://schemas.microsoft.com/office/2007/relationships/diagramDrawing" Target="../diagrams/drawing26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6.xml"/><Relationship Id="rId5" Type="http://schemas.openxmlformats.org/officeDocument/2006/relationships/diagramQuickStyle" Target="../diagrams/quickStyle26.xml"/><Relationship Id="rId4" Type="http://schemas.openxmlformats.org/officeDocument/2006/relationships/diagramLayout" Target="../diagrams/layout26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403648" y="332656"/>
            <a:ext cx="6984776" cy="1152128"/>
          </a:xfrm>
        </p:spPr>
        <p:txBody>
          <a:bodyPr anchor="t">
            <a:normAutofit/>
          </a:bodyPr>
          <a:lstStyle/>
          <a:p>
            <a:pPr algn="ctr"/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Муниципальное образование </a:t>
            </a:r>
            <a:b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«город Челябинск»</a:t>
            </a:r>
            <a:endParaRPr lang="ru-RU" sz="3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685800" y="1844825"/>
            <a:ext cx="7772400" cy="2520280"/>
          </a:xfrm>
        </p:spPr>
        <p:txBody>
          <a:bodyPr anchor="ctr">
            <a:normAutofit lnSpcReduction="10000"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Практика работы Комитета по управлению имуществом и земельным отношениям города Челябинска в области аренды и продажи муниципального имущества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 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32656"/>
            <a:ext cx="828675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innerShdw blurRad="114300">
              <a:schemeClr val="tx2">
                <a:lumMod val="60000"/>
                <a:lumOff val="40000"/>
              </a:schemeClr>
            </a:innerShdw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283152" cy="1143000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cs typeface="Times New Roman" pitchFamily="18" charset="0"/>
              </a:rPr>
              <a:t>Нормативные акты, регламентирующие приватизацию  муниципального имущества в городе Челябинске</a:t>
            </a:r>
            <a:endParaRPr lang="ru-RU" sz="2000" b="1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Решение Челябинской городской Думы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от 29.06.2010 № 15/5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«Об утверждении Положения о порядке владения, пользования и распоряжения имуществом, находящимся в собственности муниципального образования «город Челябинск»;</a:t>
            </a:r>
          </a:p>
          <a:p>
            <a:pPr algn="just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Решение Челябинской городской Думы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от 09.10.2012 № 37/5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«Об утверждении Порядка приватизации муниципального имущества в городе Челябинске»;</a:t>
            </a:r>
          </a:p>
          <a:p>
            <a:pPr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Распоряжение Администрации города Челябинска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от 07.10.2013        № 6055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«Об утверждении критериев определения целесообразности приватизации муниципального имущества и отсутствия необходимости использования данного имущества для муниципальных нужд».</a:t>
            </a:r>
          </a:p>
        </p:txBody>
      </p:sp>
      <p:pic>
        <p:nvPicPr>
          <p:cNvPr id="4" name="Рисунок 3" descr=" 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32656"/>
            <a:ext cx="828675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innerShdw blurRad="114300">
              <a:schemeClr val="tx2">
                <a:lumMod val="60000"/>
                <a:lumOff val="40000"/>
              </a:schemeClr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 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32656"/>
            <a:ext cx="828675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innerShdw blurRad="114300">
              <a:schemeClr val="accent3"/>
            </a:innerShdw>
          </a:effec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59632" y="260648"/>
            <a:ext cx="7884368" cy="1440160"/>
          </a:xfrm>
        </p:spPr>
        <p:txBody>
          <a:bodyPr anchor="t">
            <a:normAutofit/>
          </a:bodyPr>
          <a:lstStyle/>
          <a:p>
            <a:pPr algn="ctr"/>
            <a:r>
              <a:rPr lang="ru-RU" sz="2800" b="1" dirty="0" smtClean="0">
                <a:effectLst/>
              </a:rPr>
              <a:t>Полномочия Комитета по управлению имуществом и земельным отношениям города Челябинска в рамках процесса приватизации</a:t>
            </a:r>
            <a:endParaRPr lang="ru-RU" sz="2800" b="1" dirty="0">
              <a:effectLst/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39552" y="1916832"/>
            <a:ext cx="8229600" cy="3960440"/>
          </a:xfrm>
        </p:spPr>
        <p:txBody>
          <a:bodyPr>
            <a:normAutofit fontScale="25000" lnSpcReduction="20000"/>
          </a:bodyPr>
          <a:lstStyle/>
          <a:p>
            <a:pPr marL="3175" indent="444500">
              <a:buNone/>
            </a:pPr>
            <a:endParaRPr lang="ru-RU" sz="5200" dirty="0" smtClean="0"/>
          </a:p>
          <a:p>
            <a:pPr marL="0" indent="360000" algn="just">
              <a:spcBef>
                <a:spcPts val="0"/>
              </a:spcBef>
            </a:pP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внесение предложений </a:t>
            </a: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о включении объектов в прогнозный план приватизации и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оформление проектов 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соответствующих </a:t>
            </a: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правовых актов 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Администрации города Челябинска;</a:t>
            </a:r>
          </a:p>
          <a:p>
            <a:pPr marL="0" indent="360000" algn="just">
              <a:spcBef>
                <a:spcPts val="0"/>
              </a:spcBef>
            </a:pPr>
            <a:endParaRPr lang="ru-RU" sz="5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000" algn="just">
              <a:spcBef>
                <a:spcPts val="0"/>
              </a:spcBef>
            </a:pP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организация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проведения </a:t>
            </a: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мероприятий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, направленных на </a:t>
            </a: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получение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отчетов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об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оценке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стоимости объектов;</a:t>
            </a:r>
          </a:p>
          <a:p>
            <a:pPr marL="0" indent="360000" algn="just">
              <a:spcBef>
                <a:spcPts val="0"/>
              </a:spcBef>
            </a:pPr>
            <a:endParaRPr lang="ru-RU" sz="5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000" algn="just">
              <a:spcBef>
                <a:spcPts val="0"/>
              </a:spcBef>
            </a:pP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проведение торгов 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(конкурсов, аукционов);</a:t>
            </a:r>
          </a:p>
          <a:p>
            <a:pPr marL="0" indent="360000" algn="just">
              <a:spcBef>
                <a:spcPts val="0"/>
              </a:spcBef>
            </a:pPr>
            <a:endParaRPr lang="ru-RU" sz="5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000" algn="just">
              <a:spcBef>
                <a:spcPts val="0"/>
              </a:spcBef>
            </a:pP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заключение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в установленном законодательством порядке </a:t>
            </a: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договоров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купли-продажи, 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муниципального имущества;</a:t>
            </a:r>
          </a:p>
          <a:p>
            <a:pPr marL="0" indent="360000" algn="just">
              <a:spcBef>
                <a:spcPts val="0"/>
              </a:spcBef>
            </a:pPr>
            <a:endParaRPr lang="ru-RU" sz="5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000" algn="just">
              <a:spcBef>
                <a:spcPts val="0"/>
              </a:spcBef>
            </a:pP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выступление продавцом 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муниципального имущества, в том числе земельных участков, обеспечение подготовки документов по исполнению решений о приватизации, в том числе </a:t>
            </a: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создание комиссии 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по приватизации;</a:t>
            </a:r>
          </a:p>
          <a:p>
            <a:pPr marL="0" indent="360000" algn="just">
              <a:spcBef>
                <a:spcPts val="0"/>
              </a:spcBef>
            </a:pPr>
            <a:endParaRPr lang="ru-RU" sz="5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000" algn="just">
              <a:spcBef>
                <a:spcPts val="0"/>
              </a:spcBef>
            </a:pP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разработка проекта решения об условиях приватизации 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муниципального имущества;</a:t>
            </a:r>
          </a:p>
          <a:p>
            <a:pPr marL="0" indent="360000" algn="just">
              <a:spcBef>
                <a:spcPts val="0"/>
              </a:spcBef>
            </a:pPr>
            <a:endParaRPr lang="ru-RU" sz="5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000" algn="just">
              <a:spcBef>
                <a:spcPts val="0"/>
              </a:spcBef>
            </a:pP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предоставление отчета об исполнении прогнозного плана 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приватизации;</a:t>
            </a:r>
          </a:p>
          <a:p>
            <a:pPr marL="0" indent="360000" algn="just">
              <a:spcBef>
                <a:spcPts val="0"/>
              </a:spcBef>
            </a:pPr>
            <a:endParaRPr lang="ru-RU" sz="5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000" algn="just">
              <a:spcBef>
                <a:spcPts val="0"/>
              </a:spcBef>
            </a:pP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администрирование доходов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, получаемых от приватизации муниципального имущества.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 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32656"/>
            <a:ext cx="828675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innerShdw blurRad="114300">
              <a:schemeClr val="tx2">
                <a:lumMod val="60000"/>
                <a:lumOff val="40000"/>
              </a:schemeClr>
            </a:innerShdw>
          </a:effec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560840" cy="1143000"/>
          </a:xfrm>
        </p:spPr>
        <p:txBody>
          <a:bodyPr>
            <a:normAutofit/>
          </a:bodyPr>
          <a:lstStyle/>
          <a:p>
            <a:pPr algn="ctr"/>
            <a:r>
              <a:rPr lang="ru-RU" sz="22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Этапы приватизации муниципального имущества города Челябинска</a:t>
            </a:r>
            <a:endParaRPr lang="ru-RU" sz="1700" b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611560" y="1340768"/>
          <a:ext cx="8064896" cy="4768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283152" cy="778098"/>
          </a:xfrm>
        </p:spPr>
        <p:txBody>
          <a:bodyPr>
            <a:normAutofit/>
          </a:bodyPr>
          <a:lstStyle/>
          <a:p>
            <a:pPr algn="ctr"/>
            <a:r>
              <a:rPr lang="ru-RU" sz="2500" b="1" dirty="0" smtClean="0"/>
              <a:t>Структура прогнозного плана приватизации</a:t>
            </a:r>
            <a:endParaRPr lang="ru-RU" sz="2500" b="1" dirty="0">
              <a:effectLst/>
            </a:endParaRPr>
          </a:p>
        </p:txBody>
      </p:sp>
      <p:pic>
        <p:nvPicPr>
          <p:cNvPr id="4" name="Рисунок 3" descr=" 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32656"/>
            <a:ext cx="828675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innerShdw blurRad="114300">
              <a:schemeClr val="tx2">
                <a:lumMod val="60000"/>
                <a:lumOff val="40000"/>
              </a:schemeClr>
            </a:innerShdw>
          </a:effectLst>
        </p:spPr>
      </p:pic>
      <p:graphicFrame>
        <p:nvGraphicFramePr>
          <p:cNvPr id="11" name="Схема 10"/>
          <p:cNvGraphicFramePr/>
          <p:nvPr/>
        </p:nvGraphicFramePr>
        <p:xfrm>
          <a:off x="539552" y="1628800"/>
          <a:ext cx="8229600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5" name="Схема 14"/>
          <p:cNvGraphicFramePr/>
          <p:nvPr/>
        </p:nvGraphicFramePr>
        <p:xfrm>
          <a:off x="539552" y="1397000"/>
          <a:ext cx="835292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 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32656"/>
            <a:ext cx="828675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innerShdw blurRad="114300">
              <a:schemeClr val="tx2">
                <a:lumMod val="60000"/>
                <a:lumOff val="40000"/>
              </a:schemeClr>
            </a:innerShdw>
          </a:effec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75656" y="116632"/>
            <a:ext cx="7221488" cy="778098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Этапы формирования прогнозного плана приватизации муниципального имущества в городе Челябинске</a:t>
            </a:r>
            <a:endParaRPr lang="ru-RU" sz="2000" b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79512" y="1268760"/>
          <a:ext cx="8712968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 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32656"/>
            <a:ext cx="828675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innerShdw blurRad="114300">
              <a:schemeClr val="tx2">
                <a:lumMod val="60000"/>
                <a:lumOff val="40000"/>
              </a:schemeClr>
            </a:innerShdw>
          </a:effec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75656" y="116632"/>
            <a:ext cx="7221488" cy="778098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effectLst/>
                <a:latin typeface="Times New Roman" pitchFamily="18" charset="0"/>
                <a:cs typeface="Times New Roman" pitchFamily="18" charset="0"/>
              </a:rPr>
              <a:t>Этапы формирования прогнозного плана приватизации муниципального имущества в городе Челябинске</a:t>
            </a:r>
            <a:endParaRPr lang="ru-RU" sz="2000" b="1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79512" y="1628800"/>
          <a:ext cx="8712968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Схема 5"/>
          <p:cNvGraphicFramePr/>
          <p:nvPr/>
        </p:nvGraphicFramePr>
        <p:xfrm>
          <a:off x="1524000" y="1397000"/>
          <a:ext cx="686442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 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32656"/>
            <a:ext cx="828675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innerShdw blurRad="114300">
              <a:schemeClr val="tx2">
                <a:lumMod val="60000"/>
                <a:lumOff val="40000"/>
              </a:schemeClr>
            </a:innerShdw>
          </a:effec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56084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Критерии определения целесообразности приватизации муниципального имущества и отсутствия необходимости использования данного имущества для муниципальных нужд</a:t>
            </a:r>
            <a:br>
              <a:rPr lang="ru-RU" sz="22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7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(утверждены </a:t>
            </a:r>
            <a:r>
              <a:rPr lang="ru-RU" sz="17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распоряжением</a:t>
            </a:r>
            <a:r>
              <a:rPr lang="ru-RU" sz="17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Администрации города Челябинска </a:t>
            </a:r>
            <a:r>
              <a:rPr lang="ru-RU" sz="17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от 07.10.2013 № 6055</a:t>
            </a:r>
            <a:r>
              <a:rPr lang="ru-RU" sz="17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) </a:t>
            </a:r>
            <a:endParaRPr lang="ru-RU" sz="1700" b="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При включении в Прогнозный план приватизации муниципального имущества объекты муниципальной собственности должны соответствовать одному или нескольким из следующих критериев: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</a:pPr>
            <a:endParaRPr lang="ru-RU" sz="25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Случаи, предусмотренные действующим законодательством Российской Федерации.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ru-RU" sz="25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smtClean="0">
                <a:latin typeface="Times New Roman" pitchFamily="18" charset="0"/>
                <a:cs typeface="Times New Roman" pitchFamily="18" charset="0"/>
              </a:rPr>
              <a:t>Неудовлетворительное состояние 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муниципального имущества.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ru-RU" sz="25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smtClean="0">
                <a:latin typeface="Times New Roman" pitchFamily="18" charset="0"/>
                <a:cs typeface="Times New Roman" pitchFamily="18" charset="0"/>
              </a:rPr>
              <a:t>Отсутствие перспективы эффективного использования 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муниципального имущества без значительных капитальных вложений в виде дополнительных затрат из бюджета города Челябинска.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ru-RU" sz="25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smtClean="0">
                <a:latin typeface="Times New Roman" pitchFamily="18" charset="0"/>
                <a:cs typeface="Times New Roman" pitchFamily="18" charset="0"/>
              </a:rPr>
              <a:t>Отсутствие ожидаемых доходов в бюджет города Челябинска 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в связи с несостоявшимися торгами на право заключения договора аренды имущества, находящегося в муниципальной собственности, по причине отсутствия заявок на участие в аукционе.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ru-RU" sz="25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smtClean="0">
                <a:latin typeface="Times New Roman" pitchFamily="18" charset="0"/>
                <a:cs typeface="Times New Roman" pitchFamily="18" charset="0"/>
              </a:rPr>
              <a:t>Заявление пользователя 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муниципального имущества, подлежащего приватизации, в случае отсутствия ограничений для продажи в порядке, установленном действующим законодательством Российской Федерации.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ru-RU" sz="25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smtClean="0">
                <a:latin typeface="Times New Roman" pitchFamily="18" charset="0"/>
                <a:cs typeface="Times New Roman" pitchFamily="18" charset="0"/>
              </a:rPr>
              <a:t>Отсутствие пользователей муниципального имущества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, что требует привлечения дополнительных затрат на содержание муниципального имущества.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 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32656"/>
            <a:ext cx="828675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innerShdw blurRad="114300">
              <a:schemeClr val="tx2">
                <a:lumMod val="60000"/>
                <a:lumOff val="40000"/>
              </a:schemeClr>
            </a:innerShdw>
          </a:effec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75656" y="116632"/>
            <a:ext cx="7221488" cy="778098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Этапы формирования прогнозного плана приватизации муниципального имущества в городе Челябинске</a:t>
            </a:r>
            <a:endParaRPr lang="ru-RU" sz="2000" b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79512" y="1268760"/>
          <a:ext cx="8712968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283152" cy="994122"/>
          </a:xfrm>
        </p:spPr>
        <p:txBody>
          <a:bodyPr>
            <a:noAutofit/>
          </a:bodyPr>
          <a:lstStyle/>
          <a:p>
            <a:pPr algn="ctr"/>
            <a:r>
              <a:rPr lang="ru-RU" sz="3000" b="1" dirty="0" smtClean="0"/>
              <a:t>Комиссия по приватизации муниципального имущества</a:t>
            </a:r>
            <a:endParaRPr lang="ru-RU" sz="3000" b="1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Состав, полномочия и порядок работы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комиссии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утверждены приказом Комитета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 управлению имуществом и земельным отношениям города Челябинска .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Основные функции Комиссии: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Font typeface="Wingdings" pitchFamily="2" charset="2"/>
              <a:buChar char="Ø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внесение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предложений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об определении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способа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приватизации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муниципального имущества;</a:t>
            </a:r>
          </a:p>
          <a:p>
            <a:pPr marL="0" indent="0" algn="just">
              <a:spcBef>
                <a:spcPts val="0"/>
              </a:spcBef>
              <a:buFont typeface="Wingdings" pitchFamily="2" charset="2"/>
              <a:buChar char="Ø"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Font typeface="Wingdings" pitchFamily="2" charset="2"/>
              <a:buChar char="Ø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рассмотрение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заявок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на участие;</a:t>
            </a:r>
          </a:p>
          <a:p>
            <a:pPr marL="0" indent="0" algn="just">
              <a:spcBef>
                <a:spcPts val="0"/>
              </a:spcBef>
              <a:buFont typeface="Wingdings" pitchFamily="2" charset="2"/>
              <a:buChar char="Ø"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Font typeface="Wingdings" pitchFamily="2" charset="2"/>
              <a:buChar char="Ø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отбор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участников;</a:t>
            </a:r>
          </a:p>
          <a:p>
            <a:pPr marL="0" indent="0" algn="just">
              <a:spcBef>
                <a:spcPts val="0"/>
              </a:spcBef>
              <a:buFont typeface="Wingdings" pitchFamily="2" charset="2"/>
              <a:buChar char="Ø"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Font typeface="Wingdings" pitchFamily="2" charset="2"/>
              <a:buChar char="Ø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ведение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протоколов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Font typeface="Wingdings" pitchFamily="2" charset="2"/>
              <a:buChar char="Ø"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определение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победителя</a:t>
            </a:r>
          </a:p>
          <a:p>
            <a:pPr marL="0" indent="0">
              <a:spcBef>
                <a:spcPts val="0"/>
              </a:spcBef>
              <a:buNone/>
            </a:pPr>
            <a:endParaRPr lang="ru-RU" sz="15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15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15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 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32656"/>
            <a:ext cx="828675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innerShdw blurRad="114300">
              <a:schemeClr val="tx2">
                <a:lumMod val="60000"/>
                <a:lumOff val="40000"/>
              </a:schemeClr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Публикация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Безымянный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1412776"/>
            <a:ext cx="8352927" cy="4824536"/>
          </a:xfrm>
        </p:spPr>
      </p:pic>
      <p:pic>
        <p:nvPicPr>
          <p:cNvPr id="4" name="Рисунок 3" descr=" 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332656"/>
            <a:ext cx="828675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innerShdw blurRad="114300">
              <a:schemeClr val="tx2">
                <a:lumMod val="60000"/>
                <a:lumOff val="40000"/>
              </a:schemeClr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 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32656"/>
            <a:ext cx="828675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innerShdw blurRad="114300">
              <a:schemeClr val="accent3"/>
            </a:innerShdw>
          </a:effectLst>
        </p:spPr>
      </p:pic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620688"/>
          <a:ext cx="8229600" cy="5386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 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32656"/>
            <a:ext cx="828675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innerShdw blurRad="114300">
              <a:schemeClr val="tx2">
                <a:lumMod val="60000"/>
                <a:lumOff val="40000"/>
              </a:schemeClr>
            </a:innerShdw>
          </a:effectLst>
        </p:spPr>
      </p:pic>
      <p:graphicFrame>
        <p:nvGraphicFramePr>
          <p:cNvPr id="8" name="Схема 7"/>
          <p:cNvGraphicFramePr/>
          <p:nvPr/>
        </p:nvGraphicFramePr>
        <p:xfrm>
          <a:off x="683568" y="1397000"/>
          <a:ext cx="784887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1" name="Схема 10"/>
          <p:cNvGraphicFramePr/>
          <p:nvPr/>
        </p:nvGraphicFramePr>
        <p:xfrm>
          <a:off x="1547664" y="980728"/>
          <a:ext cx="6792416" cy="4912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283152" cy="1143000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Условия реализации субъектами малого и среднего предпринимательства преимущественного права на приобретение имущества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имущество по состоянию на 1 июля 2015 года находится в аренде непрерывно в течение двух лет и более (за исключением случая, предусмотренного ч. 2.1 ст. 9 Закона № 159-ФЗ);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у арендатора отсутствует задолженность по арендной плате и неустойкам:</a:t>
            </a:r>
          </a:p>
          <a:p>
            <a:pPr marL="400050" lvl="1" indent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на день заключения договора купли-продажи арендуемого имущества, когда оно выкупается в соответствии с ч. 4 ст. 4 Закона № 159-ФЗ,</a:t>
            </a:r>
          </a:p>
          <a:p>
            <a:pPr marL="400050" lvl="1" indent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на день подачи заявления о реализации преимущественного права в случае, когда имущество выкупается в порядке, предусмотренном ч. 2, 2.1 ст. 9 Закона № 159-ФЗ;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имущество не включено в перечень имущества, предназначенного для передачи в аренду субъектам малого и среднего предпринимательства (утвержденный в соответствии с ч. 4 ст. 18 Федерального закона от 24.07.2007 № 209-ФЗ «О развитии малого и среднего предпринимательства в Российской Федерации»);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сведения об арендаторе на день заключения договора купли-продажи арендуемого имущества не исключены из единого реестра субъектов малого и среднего предпринимательства.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(Данное условие действует с 1 августа 2016)</a:t>
            </a:r>
          </a:p>
          <a:p>
            <a:endParaRPr lang="ru-RU" dirty="0"/>
          </a:p>
        </p:txBody>
      </p:sp>
      <p:pic>
        <p:nvPicPr>
          <p:cNvPr id="4" name="Рисунок 3" descr=" 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32656"/>
            <a:ext cx="828675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innerShdw blurRad="114300">
              <a:schemeClr val="tx2">
                <a:lumMod val="60000"/>
                <a:lumOff val="40000"/>
              </a:schemeClr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 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32656"/>
            <a:ext cx="828675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innerShdw blurRad="114300">
              <a:schemeClr val="tx2">
                <a:lumMod val="60000"/>
                <a:lumOff val="40000"/>
              </a:schemeClr>
            </a:innerShdw>
          </a:effectLst>
        </p:spPr>
      </p:pic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069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Заголовок 2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283152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000" b="1" dirty="0" smtClean="0">
                <a:solidFill>
                  <a:schemeClr val="tx1"/>
                </a:solidFill>
                <a:effectLst/>
              </a:rPr>
              <a:t>Процедура реализации субъектами малого и среднего предпринимательства преимущественного права выкупа</a:t>
            </a:r>
            <a:endParaRPr lang="ru-RU" sz="3000" b="1" dirty="0"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331640" y="260648"/>
            <a:ext cx="7365504" cy="1143000"/>
          </a:xfrm>
        </p:spPr>
        <p:txBody>
          <a:bodyPr>
            <a:normAutofit/>
          </a:bodyPr>
          <a:lstStyle/>
          <a:p>
            <a:r>
              <a:rPr lang="ru-RU" sz="2500" b="1" dirty="0" smtClean="0">
                <a:latin typeface="Times New Roman" pitchFamily="18" charset="0"/>
                <a:cs typeface="Times New Roman" pitchFamily="18" charset="0"/>
              </a:rPr>
              <a:t>Комиссия по рассмотрению заявлений субъектов малого или среднего предпринимательства</a:t>
            </a:r>
            <a:endParaRPr lang="ru-RU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466725" algn="just">
              <a:buNone/>
            </a:pPr>
            <a:endParaRPr lang="ru-RU" sz="2000" dirty="0" smtClean="0"/>
          </a:p>
          <a:p>
            <a:pPr marL="0" indent="466725" algn="just">
              <a:buNone/>
            </a:pPr>
            <a:r>
              <a:rPr lang="ru-RU" sz="2000" dirty="0" smtClean="0"/>
              <a:t>Основная задача </a:t>
            </a:r>
            <a:r>
              <a:rPr lang="ru-RU" sz="2000" b="1" dirty="0" smtClean="0"/>
              <a:t>подтверждение оснований для предоставлении </a:t>
            </a:r>
            <a:r>
              <a:rPr lang="ru-RU" sz="2000" b="1" dirty="0"/>
              <a:t>преимущественного права</a:t>
            </a:r>
            <a:r>
              <a:rPr lang="ru-RU" sz="2000" dirty="0"/>
              <a:t> приобретения арендуемого имущества заявителю или об отказе в предоставлении такого права. </a:t>
            </a:r>
            <a:endParaRPr lang="ru-RU" sz="2000" dirty="0" smtClean="0"/>
          </a:p>
          <a:p>
            <a:pPr marL="0" indent="466725" algn="just">
              <a:buNone/>
            </a:pPr>
            <a:endParaRPr lang="ru-RU" sz="2000" dirty="0" smtClean="0"/>
          </a:p>
          <a:p>
            <a:pPr marL="0" indent="466725" algn="just">
              <a:buNone/>
            </a:pPr>
            <a:r>
              <a:rPr lang="ru-RU" sz="2000" b="1" dirty="0" smtClean="0"/>
              <a:t>В </a:t>
            </a:r>
            <a:r>
              <a:rPr lang="ru-RU" sz="2000" b="1" dirty="0"/>
              <a:t>состав комиссии </a:t>
            </a:r>
            <a:r>
              <a:rPr lang="ru-RU" sz="2000" dirty="0"/>
              <a:t>кроме сотрудников Комитета </a:t>
            </a:r>
            <a:r>
              <a:rPr lang="ru-RU" sz="2000" b="1" dirty="0" smtClean="0"/>
              <a:t>включен</a:t>
            </a:r>
            <a:r>
              <a:rPr lang="ru-RU" sz="2000" dirty="0" smtClean="0"/>
              <a:t> </a:t>
            </a:r>
            <a:r>
              <a:rPr lang="ru-RU" sz="2000" b="1" dirty="0" smtClean="0"/>
              <a:t>представитель </a:t>
            </a:r>
            <a:r>
              <a:rPr lang="ru-RU" sz="2000" b="1" dirty="0"/>
              <a:t>общественного координационного Совета (ОКС) </a:t>
            </a:r>
            <a:r>
              <a:rPr lang="ru-RU" sz="2000" dirty="0"/>
              <a:t>по развитию предпринимательства </a:t>
            </a:r>
            <a:r>
              <a:rPr lang="ru-RU" sz="2000" dirty="0" smtClean="0"/>
              <a:t>и </a:t>
            </a:r>
            <a:r>
              <a:rPr lang="ru-RU" sz="2000" dirty="0"/>
              <a:t>инноваций в городе </a:t>
            </a:r>
            <a:r>
              <a:rPr lang="ru-RU" sz="2000" dirty="0" smtClean="0"/>
              <a:t>Челябинске</a:t>
            </a:r>
            <a:endParaRPr lang="ru-RU" sz="2000" dirty="0"/>
          </a:p>
        </p:txBody>
      </p:sp>
      <p:pic>
        <p:nvPicPr>
          <p:cNvPr id="4" name="Рисунок 3" descr=" 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32656"/>
            <a:ext cx="828675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innerShdw blurRad="114300">
              <a:schemeClr val="tx2">
                <a:lumMod val="60000"/>
                <a:lumOff val="40000"/>
              </a:schemeClr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331640" y="260648"/>
            <a:ext cx="7365504" cy="1143000"/>
          </a:xfrm>
        </p:spPr>
        <p:txBody>
          <a:bodyPr>
            <a:normAutofit/>
          </a:bodyPr>
          <a:lstStyle/>
          <a:p>
            <a:r>
              <a:rPr lang="ru-RU" sz="2500" dirty="0" smtClean="0"/>
              <a:t>Закон </a:t>
            </a:r>
            <a:r>
              <a:rPr lang="ru-RU" sz="2500" dirty="0"/>
              <a:t>Челябинской области </a:t>
            </a:r>
            <a:r>
              <a:rPr lang="ru-RU" sz="2500" b="1" dirty="0"/>
              <a:t>от 28.08.2015 № 208-ЗО</a:t>
            </a:r>
            <a:endParaRPr lang="ru-RU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466725" algn="just">
              <a:buNone/>
            </a:pPr>
            <a:endParaRPr lang="ru-RU" sz="2000" dirty="0" smtClean="0"/>
          </a:p>
          <a:p>
            <a:pPr indent="19050" algn="ctr">
              <a:buNone/>
            </a:pPr>
            <a:endParaRPr lang="ru-RU" sz="2000" dirty="0" smtClean="0"/>
          </a:p>
          <a:p>
            <a:pPr indent="19050" algn="ctr">
              <a:buNone/>
            </a:pPr>
            <a:endParaRPr lang="ru-RU" sz="2000" dirty="0"/>
          </a:p>
          <a:p>
            <a:pPr indent="19050" algn="ctr">
              <a:buNone/>
            </a:pPr>
            <a:r>
              <a:rPr lang="ru-RU" sz="2000" dirty="0" smtClean="0"/>
              <a:t>Срок </a:t>
            </a:r>
            <a:r>
              <a:rPr lang="ru-RU" sz="2000" dirty="0"/>
              <a:t>рассрочки оплаты приобретаемого субъектами малого и среднего предпринимательства арендуемого имущества не может превышать </a:t>
            </a:r>
            <a:r>
              <a:rPr lang="ru-RU" sz="2000" b="1" dirty="0" smtClean="0"/>
              <a:t>семи </a:t>
            </a:r>
            <a:r>
              <a:rPr lang="ru-RU" sz="2000" b="1" dirty="0"/>
              <a:t>лет</a:t>
            </a:r>
          </a:p>
        </p:txBody>
      </p:sp>
      <p:pic>
        <p:nvPicPr>
          <p:cNvPr id="4" name="Рисунок 3" descr=" 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32656"/>
            <a:ext cx="828675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innerShdw blurRad="114300">
              <a:schemeClr val="tx2">
                <a:lumMod val="60000"/>
                <a:lumOff val="40000"/>
              </a:schemeClr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466725" algn="just">
              <a:buNone/>
            </a:pPr>
            <a:endParaRPr lang="ru-RU" sz="2000" dirty="0" smtClean="0"/>
          </a:p>
          <a:p>
            <a:pPr indent="19050" algn="ctr">
              <a:buNone/>
            </a:pPr>
            <a:endParaRPr lang="ru-RU" sz="2000" dirty="0" smtClean="0"/>
          </a:p>
          <a:p>
            <a:pPr indent="19050" algn="ctr">
              <a:buNone/>
            </a:pPr>
            <a:endParaRPr lang="ru-RU" sz="2000" dirty="0"/>
          </a:p>
        </p:txBody>
      </p:sp>
      <p:pic>
        <p:nvPicPr>
          <p:cNvPr id="4" name="Рисунок 3" descr=" 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32656"/>
            <a:ext cx="828675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innerShdw blurRad="114300">
              <a:schemeClr val="tx2">
                <a:lumMod val="60000"/>
                <a:lumOff val="40000"/>
              </a:schemeClr>
            </a:innerShdw>
          </a:effectLst>
        </p:spPr>
      </p:pic>
      <p:graphicFrame>
        <p:nvGraphicFramePr>
          <p:cNvPr id="5" name="Схема 4"/>
          <p:cNvGraphicFramePr/>
          <p:nvPr/>
        </p:nvGraphicFramePr>
        <p:xfrm>
          <a:off x="1547664" y="980728"/>
          <a:ext cx="6792416" cy="4912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283152" cy="1143000"/>
          </a:xfrm>
        </p:spPr>
        <p:txBody>
          <a:bodyPr>
            <a:normAutofit/>
          </a:bodyPr>
          <a:lstStyle/>
          <a:p>
            <a:r>
              <a:rPr lang="ru-RU" sz="2500" b="1" dirty="0" smtClean="0">
                <a:latin typeface="Times New Roman" pitchFamily="18" charset="0"/>
                <a:cs typeface="Times New Roman" pitchFamily="18" charset="0"/>
              </a:rPr>
              <a:t>Передача объектов недвижимости по договорам аренды муниципального имущества</a:t>
            </a:r>
            <a:endParaRPr lang="ru-RU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371475" algn="just">
              <a:buFont typeface="Wingdings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Положение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 порядке передачи в аренду имущества, находящегося в собственности муниципального образования «город Челябинск» (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утверждено решением Челябинской городской Думы 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от 24.03.2015                № 7/13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371475" algn="just">
              <a:buFont typeface="Wingdings" pitchFamily="2" charset="2"/>
              <a:buChar char="Ø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71475" algn="just">
              <a:buFont typeface="Wingdings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Административный регламент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предоставление муниципальной услуги «Предоставление муниципального имущества в аренду» (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утвержден   постановлением  Администрации   города  Челябинска                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от 29.05.2015 № 104-п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371475" algn="just">
              <a:buFont typeface="Wingdings" pitchFamily="2" charset="2"/>
              <a:buChar char="Ø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71475" algn="just">
              <a:buFont typeface="Wingdings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Административный регламент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предоставление муниципальной услуги «Предоставление информации об объектах недвижимого имущества находящегося в государственной и муниципальной собственности и предназначенных для сдачи в аренду»                (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утвержден постановлением  Администрации   города  Челябинска                 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от 21.09.2012 № 207-п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371475" algn="just"/>
            <a:endParaRPr lang="ru-RU" dirty="0"/>
          </a:p>
        </p:txBody>
      </p:sp>
      <p:pic>
        <p:nvPicPr>
          <p:cNvPr id="4" name="Рисунок 3" descr=" 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32656"/>
            <a:ext cx="828675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innerShdw blurRad="114300">
              <a:schemeClr val="tx2">
                <a:lumMod val="60000"/>
                <a:lumOff val="40000"/>
              </a:schemeClr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03648" y="188640"/>
            <a:ext cx="7283152" cy="908720"/>
          </a:xfrm>
        </p:spPr>
        <p:txBody>
          <a:bodyPr>
            <a:normAutofit/>
          </a:bodyPr>
          <a:lstStyle/>
          <a:p>
            <a:r>
              <a:rPr lang="ru-RU" sz="2500" b="1" dirty="0" smtClean="0">
                <a:latin typeface="Times New Roman" pitchFamily="18" charset="0"/>
                <a:cs typeface="Times New Roman" pitchFamily="18" charset="0"/>
              </a:rPr>
              <a:t>Обобщенная блок-схема предоставления муниципальной услуги</a:t>
            </a:r>
            <a:endParaRPr lang="ru-RU" sz="25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 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32656"/>
            <a:ext cx="828675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innerShdw blurRad="114300">
              <a:schemeClr val="tx2">
                <a:lumMod val="60000"/>
                <a:lumOff val="40000"/>
              </a:schemeClr>
            </a:innerShdw>
          </a:effectLst>
        </p:spPr>
      </p:pic>
      <p:sp>
        <p:nvSpPr>
          <p:cNvPr id="5" name="Скругленный прямоугольник 4"/>
          <p:cNvSpPr/>
          <p:nvPr/>
        </p:nvSpPr>
        <p:spPr>
          <a:xfrm>
            <a:off x="539552" y="1412776"/>
            <a:ext cx="8280920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Прием заявления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39552" y="2276872"/>
            <a:ext cx="8280920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Рассмотрение ответственным специалистом  заявления и поступивших документов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3995936" y="1988840"/>
            <a:ext cx="1008112" cy="288032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3250" name="AutoShape 107"/>
          <p:cNvSpPr>
            <a:spLocks noChangeArrowheads="1"/>
          </p:cNvSpPr>
          <p:nvPr/>
        </p:nvSpPr>
        <p:spPr bwMode="auto">
          <a:xfrm>
            <a:off x="611560" y="3429000"/>
            <a:ext cx="1584176" cy="1296144"/>
          </a:xfrm>
          <a:prstGeom prst="flowChartProcess">
            <a:avLst/>
          </a:prstGeom>
          <a:ln cap="flat"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Организация и проведение торгов на право заключения договора  аренды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3251" name="Rectangle 76"/>
          <p:cNvSpPr>
            <a:spLocks noChangeArrowheads="1"/>
          </p:cNvSpPr>
          <p:nvPr/>
        </p:nvSpPr>
        <p:spPr bwMode="auto">
          <a:xfrm>
            <a:off x="2339752" y="3429000"/>
            <a:ext cx="1872208" cy="1944216"/>
          </a:xfrm>
          <a:prstGeom prst="rect">
            <a:avLst/>
          </a:prstGeom>
          <a:ln cap="flat"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Подготовка и принятие правового акта  о предоставлении муниципального имущества в  аренду без проведения торгов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3252" name="Rectangle 55"/>
          <p:cNvSpPr>
            <a:spLocks noChangeArrowheads="1"/>
          </p:cNvSpPr>
          <p:nvPr/>
        </p:nvSpPr>
        <p:spPr bwMode="auto">
          <a:xfrm>
            <a:off x="4427984" y="3429001"/>
            <a:ext cx="2520280" cy="2088231"/>
          </a:xfrm>
          <a:prstGeom prst="rect">
            <a:avLst/>
          </a:prstGeom>
          <a:ln cap="flat"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Подготовка  и принятие правового акта                  о предоставлении муниципального имущества  в  аренду на основании решения антимонопольного органа о даче согласия на предоставление муниципальной преференции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3254" name="Rectangle 54"/>
          <p:cNvSpPr>
            <a:spLocks noChangeArrowheads="1"/>
          </p:cNvSpPr>
          <p:nvPr/>
        </p:nvSpPr>
        <p:spPr bwMode="auto">
          <a:xfrm>
            <a:off x="7164288" y="3429000"/>
            <a:ext cx="1584176" cy="1635125"/>
          </a:xfrm>
          <a:prstGeom prst="rect">
            <a:avLst/>
          </a:prstGeom>
          <a:ln cap="flat"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Письменное уведомление об отказе в предоставлении  муниципального имущества  в аренду 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23528" y="6093296"/>
            <a:ext cx="6480720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ts val="1000"/>
              </a:spcAft>
            </a:pPr>
            <a:r>
              <a:rPr lang="ru-RU" sz="1500" dirty="0" smtClean="0">
                <a:solidFill>
                  <a:schemeClr val="tx1"/>
                </a:solidFill>
                <a:latin typeface="Times New Roman" pitchFamily="18" charset="0"/>
                <a:cs typeface="Arial" pitchFamily="34" charset="0"/>
              </a:rPr>
              <a:t>Заключение договора аренды  на объект  муниципального имущества</a:t>
            </a:r>
            <a:endParaRPr lang="ru-RU" sz="15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Стрелка вниз 14"/>
          <p:cNvSpPr/>
          <p:nvPr/>
        </p:nvSpPr>
        <p:spPr>
          <a:xfrm>
            <a:off x="1043608" y="4797152"/>
            <a:ext cx="720080" cy="1224136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Стрелка вниз 15"/>
          <p:cNvSpPr/>
          <p:nvPr/>
        </p:nvSpPr>
        <p:spPr>
          <a:xfrm>
            <a:off x="2987824" y="5445224"/>
            <a:ext cx="648072" cy="576064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7" name="Стрелка вниз 16"/>
          <p:cNvSpPr/>
          <p:nvPr/>
        </p:nvSpPr>
        <p:spPr>
          <a:xfrm>
            <a:off x="5364088" y="5589240"/>
            <a:ext cx="576064" cy="432048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Стрелка вниз 17"/>
          <p:cNvSpPr/>
          <p:nvPr/>
        </p:nvSpPr>
        <p:spPr>
          <a:xfrm>
            <a:off x="899592" y="3140968"/>
            <a:ext cx="792088" cy="216024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Стрелка вниз 18"/>
          <p:cNvSpPr/>
          <p:nvPr/>
        </p:nvSpPr>
        <p:spPr>
          <a:xfrm>
            <a:off x="2915816" y="3140968"/>
            <a:ext cx="792088" cy="216024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0" name="Стрелка вниз 19"/>
          <p:cNvSpPr/>
          <p:nvPr/>
        </p:nvSpPr>
        <p:spPr>
          <a:xfrm>
            <a:off x="5220072" y="3140968"/>
            <a:ext cx="792088" cy="216024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1" name="Стрелка вниз 20"/>
          <p:cNvSpPr/>
          <p:nvPr/>
        </p:nvSpPr>
        <p:spPr>
          <a:xfrm>
            <a:off x="7452320" y="3140968"/>
            <a:ext cx="792088" cy="216024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12775"/>
            <a:ext cx="8229600" cy="4824537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ru-RU" sz="2900" dirty="0" smtClean="0"/>
              <a:t>установлены статьей 17.1 Федерального закона от 26.07.2006 №</a:t>
            </a:r>
            <a:r>
              <a:rPr lang="en-US" sz="2900" dirty="0" smtClean="0"/>
              <a:t> 135-</a:t>
            </a:r>
            <a:r>
              <a:rPr lang="ru-RU" sz="2900" dirty="0" smtClean="0"/>
              <a:t>ФЗ «О защите конкуренции», в том числе:</a:t>
            </a:r>
          </a:p>
          <a:p>
            <a:pPr lvl="0" algn="just">
              <a:buNone/>
            </a:pPr>
            <a:endParaRPr lang="ru-RU" sz="2900" b="1" dirty="0" smtClean="0"/>
          </a:p>
          <a:p>
            <a:pPr lvl="0" algn="just">
              <a:buFont typeface="Wingdings" pitchFamily="2" charset="2"/>
              <a:buChar char="Ø"/>
            </a:pPr>
            <a:r>
              <a:rPr lang="ru-RU" sz="2900" dirty="0" smtClean="0"/>
              <a:t>для </a:t>
            </a:r>
            <a:r>
              <a:rPr lang="ru-RU" sz="2900" b="1" dirty="0" smtClean="0"/>
              <a:t>государственных органов</a:t>
            </a:r>
            <a:r>
              <a:rPr lang="ru-RU" sz="2900" dirty="0" smtClean="0"/>
              <a:t>, государственных </a:t>
            </a:r>
            <a:r>
              <a:rPr lang="ru-RU" sz="2900" b="1" dirty="0" smtClean="0"/>
              <a:t>внебюджетных фондов</a:t>
            </a:r>
            <a:r>
              <a:rPr lang="ru-RU" sz="2900" dirty="0" smtClean="0"/>
              <a:t>;</a:t>
            </a:r>
            <a:endParaRPr lang="ru-RU" sz="2900" dirty="0"/>
          </a:p>
          <a:p>
            <a:pPr lvl="0" algn="just">
              <a:buFont typeface="Wingdings" pitchFamily="2" charset="2"/>
              <a:buChar char="Ø"/>
            </a:pPr>
            <a:r>
              <a:rPr lang="ru-RU" sz="2900" dirty="0" smtClean="0"/>
              <a:t>для государственных </a:t>
            </a:r>
            <a:r>
              <a:rPr lang="ru-RU" sz="2900" dirty="0"/>
              <a:t>и </a:t>
            </a:r>
            <a:r>
              <a:rPr lang="ru-RU" sz="2900" dirty="0" smtClean="0"/>
              <a:t>муниципальных </a:t>
            </a:r>
            <a:r>
              <a:rPr lang="ru-RU" sz="2900" b="1" dirty="0" smtClean="0"/>
              <a:t>учреждений</a:t>
            </a:r>
            <a:r>
              <a:rPr lang="ru-RU" sz="2900" dirty="0" smtClean="0"/>
              <a:t>;</a:t>
            </a:r>
            <a:endParaRPr lang="ru-RU" sz="2900" dirty="0"/>
          </a:p>
          <a:p>
            <a:pPr lvl="0" algn="just">
              <a:buFont typeface="Wingdings" pitchFamily="2" charset="2"/>
              <a:buChar char="Ø"/>
            </a:pPr>
            <a:r>
              <a:rPr lang="ru-RU" sz="2900" dirty="0" smtClean="0"/>
              <a:t>для </a:t>
            </a:r>
            <a:r>
              <a:rPr lang="ru-RU" sz="2900" b="1" dirty="0" smtClean="0"/>
              <a:t>некоммерческих организаций</a:t>
            </a:r>
            <a:r>
              <a:rPr lang="ru-RU" sz="2900" dirty="0" smtClean="0"/>
              <a:t>, созданных </a:t>
            </a:r>
            <a:r>
              <a:rPr lang="ru-RU" sz="2900" dirty="0"/>
              <a:t>в форме ассоциаций и союзов, религиозных и общественных организаций (объединений), товариществ собственников жилья, социально ориентированным некоммерческим организациям при условии осуществления ими деятельности, направленной на решение социальных проблем, развитие гражданского общества в Российской Федерации, а также других видов деятельности, предусмотренных законодательством;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2900" dirty="0" smtClean="0"/>
              <a:t>для </a:t>
            </a:r>
            <a:r>
              <a:rPr lang="ru-RU" sz="2900" b="1" dirty="0" smtClean="0"/>
              <a:t>адвокатских, нотариальных, торгово-промышленных </a:t>
            </a:r>
            <a:r>
              <a:rPr lang="ru-RU" sz="2900" dirty="0" smtClean="0"/>
              <a:t>палат;</a:t>
            </a:r>
            <a:endParaRPr lang="ru-RU" sz="2900" dirty="0"/>
          </a:p>
          <a:p>
            <a:pPr lvl="0" algn="just">
              <a:buFont typeface="Wingdings" pitchFamily="2" charset="2"/>
              <a:buChar char="Ø"/>
            </a:pPr>
            <a:r>
              <a:rPr lang="ru-RU" sz="2900" dirty="0" smtClean="0"/>
              <a:t>для </a:t>
            </a:r>
            <a:r>
              <a:rPr lang="ru-RU" sz="2900" b="1" dirty="0" smtClean="0"/>
              <a:t>медицинских организаций</a:t>
            </a:r>
            <a:r>
              <a:rPr lang="ru-RU" sz="2900" dirty="0" smtClean="0"/>
              <a:t>, организаций, осуществляющих </a:t>
            </a:r>
            <a:r>
              <a:rPr lang="ru-RU" sz="2900" dirty="0"/>
              <a:t>образовательную деятельность;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2900" dirty="0"/>
              <a:t> </a:t>
            </a:r>
            <a:r>
              <a:rPr lang="ru-RU" sz="2900" dirty="0" smtClean="0"/>
              <a:t>для лиц, </a:t>
            </a:r>
            <a:r>
              <a:rPr lang="ru-RU" sz="2900" dirty="0"/>
              <a:t>с которым </a:t>
            </a:r>
            <a:r>
              <a:rPr lang="ru-RU" sz="2900" b="1" dirty="0"/>
              <a:t>заключен муниципальный </a:t>
            </a:r>
            <a:r>
              <a:rPr lang="ru-RU" sz="2900" b="1" dirty="0" smtClean="0"/>
              <a:t>контракт</a:t>
            </a:r>
            <a:r>
              <a:rPr lang="ru-RU" sz="2900" dirty="0" smtClean="0"/>
              <a:t>; </a:t>
            </a:r>
            <a:endParaRPr lang="ru-RU" sz="2900" dirty="0"/>
          </a:p>
          <a:p>
            <a:pPr lvl="0" algn="just">
              <a:buFont typeface="Wingdings" pitchFamily="2" charset="2"/>
              <a:buChar char="Ø"/>
            </a:pPr>
            <a:r>
              <a:rPr lang="ru-RU" sz="2900" dirty="0"/>
              <a:t>на срок не более чем </a:t>
            </a:r>
            <a:r>
              <a:rPr lang="ru-RU" sz="2900" b="1" dirty="0"/>
              <a:t>тридцать календарных дней </a:t>
            </a:r>
            <a:r>
              <a:rPr lang="ru-RU" sz="2900" dirty="0"/>
              <a:t>в течение шести последовательных календарных месяцев;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2900" dirty="0"/>
              <a:t>при условии предоставления </a:t>
            </a:r>
            <a:r>
              <a:rPr lang="ru-RU" sz="2900" b="1" dirty="0"/>
              <a:t>преференции.</a:t>
            </a:r>
            <a:endParaRPr lang="ru-RU" sz="2900" dirty="0"/>
          </a:p>
          <a:p>
            <a:pPr marL="0" indent="0" algn="ctr">
              <a:buNone/>
            </a:pPr>
            <a:endParaRPr lang="ru-RU" dirty="0"/>
          </a:p>
        </p:txBody>
      </p:sp>
      <p:pic>
        <p:nvPicPr>
          <p:cNvPr id="3" name="Рисунок 2" descr=" 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32656"/>
            <a:ext cx="828675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innerShdw blurRad="114300">
              <a:schemeClr val="tx2">
                <a:lumMod val="60000"/>
                <a:lumOff val="40000"/>
              </a:schemeClr>
            </a:innerShdw>
          </a:effectLst>
        </p:spPr>
      </p:pic>
      <p:sp>
        <p:nvSpPr>
          <p:cNvPr id="4" name="Заголовок 2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283152" cy="1143000"/>
          </a:xfrm>
        </p:spPr>
        <p:txBody>
          <a:bodyPr>
            <a:normAutofit/>
          </a:bodyPr>
          <a:lstStyle/>
          <a:p>
            <a:pPr marL="0" indent="0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Случаи предоставления муниципального имущества без проведения торгов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12775"/>
            <a:ext cx="8229600" cy="432048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Муниципальная программа «Содействие развитию малого и среднего предпринимательства в городе Челябинске в 2014 - 2017 годах» </a:t>
            </a:r>
          </a:p>
          <a:p>
            <a:pPr marL="0" indent="0" algn="ctr">
              <a:buNone/>
            </a:pPr>
            <a:endParaRPr lang="ru-RU" sz="3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утверждена распоряжением Администрации города Челябинска </a:t>
            </a:r>
          </a:p>
          <a:p>
            <a:pPr marL="0" indent="0" algn="ctr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от 28.08.2014 № 5450</a:t>
            </a:r>
          </a:p>
          <a:p>
            <a:pPr marL="0" indent="0" algn="ctr">
              <a:buNone/>
            </a:pPr>
            <a:endParaRPr lang="ru-RU" dirty="0"/>
          </a:p>
        </p:txBody>
      </p:sp>
      <p:pic>
        <p:nvPicPr>
          <p:cNvPr id="3" name="Рисунок 2" descr=" 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32656"/>
            <a:ext cx="828675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innerShdw blurRad="114300">
              <a:schemeClr val="tx2">
                <a:lumMod val="60000"/>
                <a:lumOff val="40000"/>
              </a:schemeClr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 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32656"/>
            <a:ext cx="828675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innerShdw blurRad="114300">
              <a:schemeClr val="accent3"/>
            </a:innerShdw>
          </a:effec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331640" y="260648"/>
            <a:ext cx="7643192" cy="18002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 полномочиям Челябинской городской Думы в области управления муниципальным имуществом относятся, в том числе: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>
            <a:normAutofit fontScale="92500"/>
          </a:bodyPr>
          <a:lstStyle/>
          <a:p>
            <a:pPr marL="0" indent="260350" algn="just">
              <a:spcBef>
                <a:spcPts val="0"/>
              </a:spcBef>
            </a:pP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установление полномочий органов местного самоуправления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по управлению, владению, пользованию и распоряжению имуществом, находящимся в муниципальной собственности города Челябинска;</a:t>
            </a:r>
          </a:p>
          <a:p>
            <a:pPr marL="0" indent="260350" algn="just">
              <a:spcBef>
                <a:spcPts val="0"/>
              </a:spcBef>
            </a:pPr>
            <a:endParaRPr lang="ru-RU" sz="17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260350" algn="just">
              <a:spcBef>
                <a:spcPts val="0"/>
              </a:spcBef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определение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 порядка управления, владения, пользования и распоряжения имуществом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, находящимся в муниципальной собственности города Челябинска;</a:t>
            </a:r>
          </a:p>
          <a:p>
            <a:pPr marL="0" indent="260350" algn="just">
              <a:spcBef>
                <a:spcPts val="0"/>
              </a:spcBef>
              <a:buNone/>
            </a:pPr>
            <a:endParaRPr lang="ru-RU" sz="17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260350" algn="just">
              <a:spcBef>
                <a:spcPts val="0"/>
              </a:spcBef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определение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 порядка приватизации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муниципального имущества города Челябинска;</a:t>
            </a:r>
          </a:p>
          <a:p>
            <a:pPr marL="0" indent="260350" algn="just">
              <a:spcBef>
                <a:spcPts val="0"/>
              </a:spcBef>
            </a:pPr>
            <a:endParaRPr lang="ru-RU" sz="17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260350" algn="just">
              <a:spcBef>
                <a:spcPts val="0"/>
              </a:spcBef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принятие 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решения по приобретению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объектов недвижимого имущества в муниципальную собственность города</a:t>
            </a:r>
          </a:p>
          <a:p>
            <a:pPr marL="0" indent="260350" algn="just">
              <a:spcBef>
                <a:spcPts val="0"/>
              </a:spcBef>
              <a:buNone/>
            </a:pPr>
            <a:endParaRPr lang="ru-RU" sz="17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260350" algn="just">
              <a:spcBef>
                <a:spcPts val="0"/>
              </a:spcBef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определение порядка принятия решений о создании, реорганизации и ликвидации муниципальных предприятий, а также об установлении тарифов на услуги муниципальных предприятий и учреждений, выполнение работ, за исключением случаев, предусмотренных федеральными законами.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332657"/>
            <a:ext cx="8229600" cy="54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Приказ ФАС России от 10.02.2010 № 67 </a:t>
            </a:r>
          </a:p>
          <a:p>
            <a:pPr marL="0" indent="0" algn="ctr">
              <a:buNone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«О порядке проведения конкурсов или аукционов на право заключения договоров аренды, договоров безвозмездного пользования, договоров доверительного управления имуществом, иных договоров, предусматривающих переход прав в отношении государственного или муниципального имущества, и перечне видов имущества, в отношении которого заключение указанных договоров может осуществляться путем проведения торгов в форме конкурса»</a:t>
            </a:r>
            <a:endParaRPr lang="ru-RU" dirty="0"/>
          </a:p>
        </p:txBody>
      </p:sp>
      <p:pic>
        <p:nvPicPr>
          <p:cNvPr id="3" name="Рисунок 2" descr=" 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32656"/>
            <a:ext cx="828675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innerShdw blurRad="114300">
              <a:schemeClr val="tx2">
                <a:lumMod val="60000"/>
                <a:lumOff val="40000"/>
              </a:schemeClr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 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32656"/>
            <a:ext cx="828675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innerShdw blurRad="114300">
              <a:schemeClr val="tx2">
                <a:lumMod val="60000"/>
                <a:lumOff val="40000"/>
              </a:schemeClr>
            </a:innerShdw>
          </a:effec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560840" cy="1138138"/>
          </a:xfrm>
        </p:spPr>
        <p:txBody>
          <a:bodyPr>
            <a:noAutofit/>
          </a:bodyPr>
          <a:lstStyle/>
          <a:p>
            <a:pPr algn="ctr"/>
            <a:r>
              <a:rPr lang="ru-RU" sz="2500" dirty="0" smtClean="0">
                <a:effectLst/>
                <a:latin typeface="Times New Roman" pitchFamily="18" charset="0"/>
                <a:cs typeface="Times New Roman" pitchFamily="18" charset="0"/>
              </a:rPr>
              <a:t>Перечень видов имущества, в отношении которого заключение договоров аренды может осуществляться путем проведения торгов в форме конкурса</a:t>
            </a:r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361950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ru-RU" sz="37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1950" algn="just">
              <a:lnSpc>
                <a:spcPct val="120000"/>
              </a:lnSpc>
              <a:spcBef>
                <a:spcPts val="0"/>
              </a:spcBef>
              <a:spcAft>
                <a:spcPts val="50"/>
              </a:spcAft>
              <a:buFont typeface="Wingdings" pitchFamily="2" charset="2"/>
              <a:buChar char="Ø"/>
            </a:pPr>
            <a:r>
              <a:rPr lang="ru-RU" sz="5200" dirty="0" smtClean="0">
                <a:latin typeface="Times New Roman" pitchFamily="18" charset="0"/>
                <a:cs typeface="Times New Roman" pitchFamily="18" charset="0"/>
              </a:rPr>
              <a:t>объекты железнодорожного транспорта;</a:t>
            </a:r>
          </a:p>
          <a:p>
            <a:pPr marL="0" indent="361950" algn="just">
              <a:lnSpc>
                <a:spcPct val="120000"/>
              </a:lnSpc>
              <a:spcBef>
                <a:spcPts val="0"/>
              </a:spcBef>
              <a:spcAft>
                <a:spcPts val="50"/>
              </a:spcAft>
              <a:buFont typeface="Wingdings" pitchFamily="2" charset="2"/>
              <a:buChar char="Ø"/>
            </a:pPr>
            <a:r>
              <a:rPr lang="ru-RU" sz="5200" dirty="0" smtClean="0">
                <a:latin typeface="Times New Roman" pitchFamily="18" charset="0"/>
                <a:cs typeface="Times New Roman" pitchFamily="18" charset="0"/>
              </a:rPr>
              <a:t>объекты трубопроводного транспорта;</a:t>
            </a:r>
          </a:p>
          <a:p>
            <a:pPr marL="0" indent="361950" algn="just">
              <a:lnSpc>
                <a:spcPct val="120000"/>
              </a:lnSpc>
              <a:spcBef>
                <a:spcPts val="0"/>
              </a:spcBef>
              <a:spcAft>
                <a:spcPts val="50"/>
              </a:spcAft>
              <a:buFont typeface="Wingdings" pitchFamily="2" charset="2"/>
              <a:buChar char="Ø"/>
            </a:pPr>
            <a:r>
              <a:rPr lang="ru-RU" sz="5200" dirty="0" smtClean="0">
                <a:latin typeface="Times New Roman" pitchFamily="18" charset="0"/>
                <a:cs typeface="Times New Roman" pitchFamily="18" charset="0"/>
              </a:rPr>
              <a:t>морские и речные порты, объекты их производственной и инженерной инфраструктур;</a:t>
            </a:r>
          </a:p>
          <a:p>
            <a:pPr marL="0" indent="361950" algn="just">
              <a:lnSpc>
                <a:spcPct val="120000"/>
              </a:lnSpc>
              <a:spcBef>
                <a:spcPts val="0"/>
              </a:spcBef>
              <a:spcAft>
                <a:spcPts val="50"/>
              </a:spcAft>
              <a:buFont typeface="Wingdings" pitchFamily="2" charset="2"/>
              <a:buChar char="Ø"/>
            </a:pPr>
            <a:r>
              <a:rPr lang="ru-RU" sz="5200" dirty="0" smtClean="0">
                <a:latin typeface="Times New Roman" pitchFamily="18" charset="0"/>
                <a:cs typeface="Times New Roman" pitchFamily="18" charset="0"/>
              </a:rPr>
              <a:t> аэродромы или здания и (или) сооружения, предназначенные для взлета, посадки, руления и стоянки воздушных судов, а также создаваемые и предназначенные для организации полетов гражданских воздушных судов авиационная инфраструктура и средства обслуживания воздушного движения, навигации, посадки и связи;</a:t>
            </a:r>
          </a:p>
          <a:p>
            <a:pPr marL="0" indent="361950" algn="just">
              <a:lnSpc>
                <a:spcPct val="120000"/>
              </a:lnSpc>
              <a:spcBef>
                <a:spcPts val="0"/>
              </a:spcBef>
              <a:spcAft>
                <a:spcPts val="50"/>
              </a:spcAft>
              <a:buFont typeface="Wingdings" pitchFamily="2" charset="2"/>
              <a:buChar char="Ø"/>
            </a:pPr>
            <a:r>
              <a:rPr lang="ru-RU" sz="5200" dirty="0" smtClean="0">
                <a:latin typeface="Times New Roman" pitchFamily="18" charset="0"/>
                <a:cs typeface="Times New Roman" pitchFamily="18" charset="0"/>
              </a:rPr>
              <a:t>объекты производственной и инженерной инфраструктур аэропортов;</a:t>
            </a:r>
          </a:p>
          <a:p>
            <a:pPr marL="0" indent="361950" algn="just">
              <a:lnSpc>
                <a:spcPct val="120000"/>
              </a:lnSpc>
              <a:spcBef>
                <a:spcPts val="0"/>
              </a:spcBef>
              <a:spcAft>
                <a:spcPts val="50"/>
              </a:spcAft>
              <a:buFont typeface="Wingdings" pitchFamily="2" charset="2"/>
              <a:buChar char="Ø"/>
            </a:pPr>
            <a:r>
              <a:rPr lang="ru-RU" sz="5200" dirty="0" smtClean="0">
                <a:latin typeface="Times New Roman" pitchFamily="18" charset="0"/>
                <a:cs typeface="Times New Roman" pitchFamily="18" charset="0"/>
              </a:rPr>
              <a:t>гидротехнические сооружения;</a:t>
            </a:r>
          </a:p>
          <a:p>
            <a:pPr marL="0" indent="361950" algn="just">
              <a:lnSpc>
                <a:spcPct val="120000"/>
              </a:lnSpc>
              <a:spcBef>
                <a:spcPts val="0"/>
              </a:spcBef>
              <a:spcAft>
                <a:spcPts val="50"/>
              </a:spcAft>
              <a:buFont typeface="Wingdings" pitchFamily="2" charset="2"/>
              <a:buChar char="Ø"/>
            </a:pPr>
            <a:r>
              <a:rPr lang="ru-RU" sz="5200" dirty="0" smtClean="0">
                <a:latin typeface="Times New Roman" pitchFamily="18" charset="0"/>
                <a:cs typeface="Times New Roman" pitchFamily="18" charset="0"/>
              </a:rPr>
              <a:t>объекты по производству, передаче и распределению электрической и тепловой энергии;</a:t>
            </a:r>
          </a:p>
          <a:p>
            <a:pPr marL="0" indent="361950" algn="just">
              <a:lnSpc>
                <a:spcPct val="120000"/>
              </a:lnSpc>
              <a:spcBef>
                <a:spcPts val="0"/>
              </a:spcBef>
              <a:spcAft>
                <a:spcPts val="50"/>
              </a:spcAft>
              <a:buFont typeface="Wingdings" pitchFamily="2" charset="2"/>
              <a:buChar char="Ø"/>
            </a:pPr>
            <a:r>
              <a:rPr lang="ru-RU" sz="5200" dirty="0" smtClean="0">
                <a:latin typeface="Times New Roman" pitchFamily="18" charset="0"/>
                <a:cs typeface="Times New Roman" pitchFamily="18" charset="0"/>
              </a:rPr>
              <a:t>системы коммунальной инфраструктуры и иные объекты коммунального хозяйства, в том числе объекты </a:t>
            </a:r>
            <a:r>
              <a:rPr lang="ru-RU" sz="5200" dirty="0" err="1" smtClean="0">
                <a:latin typeface="Times New Roman" pitchFamily="18" charset="0"/>
                <a:cs typeface="Times New Roman" pitchFamily="18" charset="0"/>
              </a:rPr>
              <a:t>водо</a:t>
            </a:r>
            <a:r>
              <a:rPr lang="ru-RU" sz="5200" dirty="0" smtClean="0">
                <a:latin typeface="Times New Roman" pitchFamily="18" charset="0"/>
                <a:cs typeface="Times New Roman" pitchFamily="18" charset="0"/>
              </a:rPr>
              <a:t>-, тепло-, </a:t>
            </a:r>
            <a:r>
              <a:rPr lang="ru-RU" sz="5200" dirty="0" err="1" smtClean="0">
                <a:latin typeface="Times New Roman" pitchFamily="18" charset="0"/>
                <a:cs typeface="Times New Roman" pitchFamily="18" charset="0"/>
              </a:rPr>
              <a:t>газо</a:t>
            </a:r>
            <a:r>
              <a:rPr lang="ru-RU" sz="5200" dirty="0" smtClean="0">
                <a:latin typeface="Times New Roman" pitchFamily="18" charset="0"/>
                <a:cs typeface="Times New Roman" pitchFamily="18" charset="0"/>
              </a:rPr>
              <a:t>- и энергоснабжения, водоотведения, очистки сточных вод;</a:t>
            </a:r>
          </a:p>
          <a:p>
            <a:pPr marL="0" indent="361950" algn="just">
              <a:lnSpc>
                <a:spcPct val="120000"/>
              </a:lnSpc>
              <a:spcBef>
                <a:spcPts val="0"/>
              </a:spcBef>
              <a:spcAft>
                <a:spcPts val="50"/>
              </a:spcAft>
              <a:buFont typeface="Wingdings" pitchFamily="2" charset="2"/>
              <a:buChar char="Ø"/>
            </a:pPr>
            <a:r>
              <a:rPr lang="ru-RU" sz="5200" dirty="0" smtClean="0">
                <a:latin typeface="Times New Roman" pitchFamily="18" charset="0"/>
                <a:cs typeface="Times New Roman" pitchFamily="18" charset="0"/>
              </a:rPr>
              <a:t>метрополитен и другой транспорт общего пользования;</a:t>
            </a:r>
          </a:p>
          <a:p>
            <a:pPr marL="0" indent="361950" algn="just">
              <a:lnSpc>
                <a:spcPct val="120000"/>
              </a:lnSpc>
              <a:spcBef>
                <a:spcPts val="0"/>
              </a:spcBef>
              <a:spcAft>
                <a:spcPts val="50"/>
              </a:spcAft>
              <a:buFont typeface="Wingdings" pitchFamily="2" charset="2"/>
              <a:buChar char="Ø"/>
            </a:pPr>
            <a:r>
              <a:rPr lang="ru-RU" sz="5200" dirty="0" smtClean="0">
                <a:latin typeface="Times New Roman" pitchFamily="18" charset="0"/>
                <a:cs typeface="Times New Roman" pitchFamily="18" charset="0"/>
              </a:rPr>
              <a:t>нежилые помещения инфраструктуры поддержки малого и среднего предпринимательства, включенные в перечни государственного имущества и муниципального имущества, свободного от прав третьих лиц (за исключением имущественных прав субъектов малого и среднего предпринимательства), которое может быть использовано только в целях предоставления его во владение и (или) в пользование на долгосрочной основе субъектам малого и среднего предпринимательства и организациям, образующим инфраструктуру поддержки субъектов малого и среднего предпринимательства, утверждаемые федеральными органами исполнительной власти, органами исполнительной власти субъектов Российской Федерации, органами местного самоуправления.</a:t>
            </a:r>
            <a:endParaRPr lang="ru-RU" sz="5200" dirty="0" smtClean="0"/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283152" cy="994122"/>
          </a:xfrm>
        </p:spPr>
        <p:txBody>
          <a:bodyPr>
            <a:noAutofit/>
          </a:bodyPr>
          <a:lstStyle/>
          <a:p>
            <a:pPr algn="ctr"/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Основные условия договора аренды муниципального имущества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 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32656"/>
            <a:ext cx="828675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innerShdw blurRad="114300">
              <a:schemeClr val="tx2">
                <a:lumMod val="60000"/>
                <a:lumOff val="40000"/>
              </a:schemeClr>
            </a:innerShdw>
          </a:effectLst>
        </p:spPr>
      </p:pic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323528" y="1922989"/>
            <a:ext cx="8208912" cy="3308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данные об объекте аренды, позволяющие его идентифицировать:</a:t>
            </a:r>
            <a:endParaRPr kumimoji="0" lang="ru-RU" sz="9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lvl="1" indent="34290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ru-RU" sz="13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адрес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(местонахождение);</a:t>
            </a:r>
            <a:endParaRPr kumimoji="0" lang="ru-RU" sz="9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lvl="1" indent="34290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ru-RU" sz="13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вид </a:t>
            </a:r>
            <a:r>
              <a:rPr kumimoji="0" lang="ru-RU" sz="13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имущества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endParaRPr kumimoji="0" lang="ru-RU" sz="9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lvl="1" indent="34290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ru-RU" sz="13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характеристика объекта 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аренды в соответствии с данными государственного кадастра объектов недвижимости, технического и (или) кадастрового паспорта на передаваемое в аренду недвижимое имущество, план и экспликация передаваемого в аренду помещения с указанием его границ;</a:t>
            </a:r>
            <a:endParaRPr kumimoji="0" lang="ru-RU" sz="9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13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целевое назначение 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передаваемого в аренду имущества;</a:t>
            </a:r>
            <a:endParaRPr kumimoji="0" lang="ru-RU" sz="9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13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размер арендной платы 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(без учета налога на добавленную стоимость и иных обязательных платежей);</a:t>
            </a:r>
            <a:endParaRPr kumimoji="0" lang="ru-RU" sz="9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порядок, условия и сроки внесения арендной платы;</a:t>
            </a: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срок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действия договора</a:t>
            </a: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ины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е условия</a:t>
            </a:r>
            <a:endParaRPr kumimoji="0" lang="ru-RU" sz="9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13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Дополнительные условия:</a:t>
            </a: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ru-RU" sz="13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9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67544" y="4221088"/>
            <a:ext cx="8208912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500" b="1" dirty="0" smtClean="0">
                <a:solidFill>
                  <a:schemeClr val="tx1"/>
                </a:solidFill>
              </a:rPr>
              <a:t>расторжение и ответственность арендатора</a:t>
            </a:r>
            <a:r>
              <a:rPr lang="ru-RU" sz="1500" dirty="0" smtClean="0">
                <a:solidFill>
                  <a:schemeClr val="tx1"/>
                </a:solidFill>
              </a:rPr>
              <a:t> в случае </a:t>
            </a:r>
            <a:r>
              <a:rPr lang="ru-RU" sz="1500" b="1" dirty="0" smtClean="0">
                <a:solidFill>
                  <a:schemeClr val="tx1"/>
                </a:solidFill>
              </a:rPr>
              <a:t>подтверждения</a:t>
            </a:r>
            <a:r>
              <a:rPr lang="ru-RU" sz="1500" dirty="0" smtClean="0">
                <a:solidFill>
                  <a:schemeClr val="tx1"/>
                </a:solidFill>
              </a:rPr>
              <a:t> информации о продаже, хранении, употреблении </a:t>
            </a:r>
            <a:r>
              <a:rPr lang="ru-RU" sz="1500" b="1" dirty="0" smtClean="0">
                <a:solidFill>
                  <a:schemeClr val="tx1"/>
                </a:solidFill>
              </a:rPr>
              <a:t>наркотических</a:t>
            </a:r>
            <a:r>
              <a:rPr lang="ru-RU" sz="1500" dirty="0" smtClean="0">
                <a:solidFill>
                  <a:schemeClr val="tx1"/>
                </a:solidFill>
              </a:rPr>
              <a:t> и </a:t>
            </a:r>
            <a:r>
              <a:rPr lang="ru-RU" sz="1500" b="1" dirty="0" smtClean="0">
                <a:solidFill>
                  <a:schemeClr val="tx1"/>
                </a:solidFill>
              </a:rPr>
              <a:t>психотропных</a:t>
            </a:r>
            <a:r>
              <a:rPr lang="ru-RU" sz="1500" dirty="0" smtClean="0">
                <a:solidFill>
                  <a:schemeClr val="tx1"/>
                </a:solidFill>
              </a:rPr>
              <a:t>  веществ, а также  организации занятия </a:t>
            </a:r>
            <a:r>
              <a:rPr lang="ru-RU" sz="1500" b="1" dirty="0" smtClean="0">
                <a:solidFill>
                  <a:schemeClr val="tx1"/>
                </a:solidFill>
              </a:rPr>
              <a:t>проституцией</a:t>
            </a:r>
            <a:r>
              <a:rPr lang="ru-RU" sz="1500" dirty="0" smtClean="0">
                <a:solidFill>
                  <a:schemeClr val="tx1"/>
                </a:solidFill>
              </a:rPr>
              <a:t> и </a:t>
            </a:r>
            <a:r>
              <a:rPr lang="ru-RU" sz="1500" b="1" dirty="0" smtClean="0">
                <a:solidFill>
                  <a:schemeClr val="tx1"/>
                </a:solidFill>
              </a:rPr>
              <a:t>игорного бизнеса  </a:t>
            </a:r>
            <a:r>
              <a:rPr lang="ru-RU" sz="1500" dirty="0" smtClean="0">
                <a:solidFill>
                  <a:schemeClr val="tx1"/>
                </a:solidFill>
              </a:rPr>
              <a:t>на площадях  арендуемого муниципального </a:t>
            </a:r>
            <a:r>
              <a:rPr lang="ru-RU" sz="1500" b="1" dirty="0" smtClean="0">
                <a:solidFill>
                  <a:schemeClr val="tx1"/>
                </a:solidFill>
              </a:rPr>
              <a:t>имущества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466725" algn="just">
              <a:buNone/>
            </a:pPr>
            <a:endParaRPr lang="ru-RU" sz="2000" dirty="0" smtClean="0"/>
          </a:p>
          <a:p>
            <a:pPr indent="19050" algn="ctr">
              <a:buNone/>
            </a:pPr>
            <a:endParaRPr lang="ru-RU" sz="2000" dirty="0" smtClean="0"/>
          </a:p>
          <a:p>
            <a:pPr indent="19050" algn="ctr">
              <a:buNone/>
            </a:pPr>
            <a:endParaRPr lang="ru-RU" sz="2000" dirty="0"/>
          </a:p>
        </p:txBody>
      </p:sp>
      <p:pic>
        <p:nvPicPr>
          <p:cNvPr id="4" name="Рисунок 3" descr=" 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32656"/>
            <a:ext cx="828675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innerShdw blurRad="114300">
              <a:schemeClr val="tx2">
                <a:lumMod val="60000"/>
                <a:lumOff val="40000"/>
              </a:schemeClr>
            </a:innerShdw>
          </a:effectLst>
        </p:spPr>
      </p:pic>
      <p:graphicFrame>
        <p:nvGraphicFramePr>
          <p:cNvPr id="5" name="Схема 4"/>
          <p:cNvGraphicFramePr/>
          <p:nvPr/>
        </p:nvGraphicFramePr>
        <p:xfrm>
          <a:off x="899592" y="1412776"/>
          <a:ext cx="7800528" cy="4624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283152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Методика расчета арендной платы с установлением критериев использования недвижимого муниципального имущества города Челябинска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Постановление Администрации города Челябинска 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от 31.12.2013 № 283-п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1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ru-RU" dirty="0" smtClean="0"/>
          </a:p>
          <a:p>
            <a:pPr marL="0" indent="355600">
              <a:buNone/>
            </a:pPr>
            <a:r>
              <a:rPr lang="ru-RU" dirty="0" smtClean="0"/>
              <a:t> Годовая арендная плата устанавливается индивидуально для каждого объекта аренды и рассчитывается по формуле:</a:t>
            </a:r>
          </a:p>
          <a:p>
            <a:pPr marL="0" indent="355600">
              <a:buNone/>
            </a:pPr>
            <a:endParaRPr lang="ru-RU" dirty="0" smtClean="0"/>
          </a:p>
          <a:p>
            <a:pPr marL="0" indent="355600">
              <a:buNone/>
            </a:pPr>
            <a:r>
              <a:rPr lang="ru-RU" dirty="0" smtClean="0">
                <a:hlinkClick r:id="rId2"/>
              </a:rPr>
              <a:t>Г</a:t>
            </a:r>
            <a:r>
              <a:rPr lang="ru-RU" dirty="0" smtClean="0"/>
              <a:t>де</a:t>
            </a:r>
          </a:p>
          <a:p>
            <a:pPr marL="0" indent="355600">
              <a:buNone/>
            </a:pPr>
            <a:endParaRPr lang="ru-RU" dirty="0" smtClean="0">
              <a:hlinkClick r:id="rId2"/>
            </a:endParaRPr>
          </a:p>
          <a:p>
            <a:pPr marL="0" indent="355600">
              <a:buNone/>
            </a:pPr>
            <a:r>
              <a:rPr lang="ru-RU" dirty="0" smtClean="0"/>
              <a:t>АП - годовая арендная плата (рублей/год);</a:t>
            </a:r>
          </a:p>
          <a:p>
            <a:pPr marL="0" indent="355600">
              <a:buNone/>
            </a:pPr>
            <a:r>
              <a:rPr lang="ru-RU" dirty="0" err="1" smtClean="0"/>
              <a:t>Пл</a:t>
            </a:r>
            <a:r>
              <a:rPr lang="ru-RU" dirty="0" smtClean="0"/>
              <a:t> - площадь объекта аренды (квадратные метры);</a:t>
            </a:r>
          </a:p>
          <a:p>
            <a:pPr marL="0" indent="355600">
              <a:buNone/>
            </a:pPr>
            <a:r>
              <a:rPr lang="ru-RU" dirty="0" err="1" smtClean="0"/>
              <a:t>Бс</a:t>
            </a:r>
            <a:r>
              <a:rPr lang="ru-RU" dirty="0" smtClean="0"/>
              <a:t> - базовая ставка (рублей/1 квадратный метр);</a:t>
            </a:r>
          </a:p>
          <a:p>
            <a:pPr marL="0" indent="355600">
              <a:buNone/>
            </a:pPr>
            <a:r>
              <a:rPr lang="ru-RU" dirty="0" smtClean="0"/>
              <a:t>К1, К2, К3, К4, К5, К6 - корректировочные коэффициенты к базовой ставке арендной платы, размер которых определяется в соответствии с приложением к методике.</a:t>
            </a:r>
            <a:endParaRPr lang="ru-RU" dirty="0" smtClean="0">
              <a:hlinkClick r:id="rId3"/>
            </a:endParaRPr>
          </a:p>
          <a:p>
            <a:endParaRPr lang="ru-RU" dirty="0"/>
          </a:p>
        </p:txBody>
      </p:sp>
      <p:pic>
        <p:nvPicPr>
          <p:cNvPr id="4" name="Рисунок 3" descr=" 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2" y="332656"/>
            <a:ext cx="828675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innerShdw blurRad="114300">
              <a:schemeClr val="tx2">
                <a:lumMod val="60000"/>
                <a:lumOff val="40000"/>
              </a:schemeClr>
            </a:innerShdw>
          </a:effectLst>
        </p:spPr>
      </p:pic>
      <p:sp>
        <p:nvSpPr>
          <p:cNvPr id="6" name="Скругленный прямоугольник 5"/>
          <p:cNvSpPr/>
          <p:nvPr/>
        </p:nvSpPr>
        <p:spPr>
          <a:xfrm>
            <a:off x="827584" y="2564904"/>
            <a:ext cx="6048672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АП = </a:t>
            </a:r>
            <a:r>
              <a:rPr lang="ru-RU" dirty="0" err="1" smtClean="0">
                <a:solidFill>
                  <a:schemeClr val="tx1"/>
                </a:solidFill>
              </a:rPr>
              <a:t>Пл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x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Бс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x</a:t>
            </a:r>
            <a:r>
              <a:rPr lang="ru-RU" dirty="0" smtClean="0">
                <a:solidFill>
                  <a:schemeClr val="tx1"/>
                </a:solidFill>
              </a:rPr>
              <a:t> К1 </a:t>
            </a:r>
            <a:r>
              <a:rPr lang="ru-RU" dirty="0" err="1" smtClean="0">
                <a:solidFill>
                  <a:schemeClr val="tx1"/>
                </a:solidFill>
              </a:rPr>
              <a:t>x</a:t>
            </a:r>
            <a:r>
              <a:rPr lang="ru-RU" dirty="0" smtClean="0">
                <a:solidFill>
                  <a:schemeClr val="tx1"/>
                </a:solidFill>
              </a:rPr>
              <a:t> К2 </a:t>
            </a:r>
            <a:r>
              <a:rPr lang="ru-RU" dirty="0" err="1" smtClean="0">
                <a:solidFill>
                  <a:schemeClr val="tx1"/>
                </a:solidFill>
              </a:rPr>
              <a:t>x</a:t>
            </a:r>
            <a:r>
              <a:rPr lang="ru-RU" dirty="0" smtClean="0">
                <a:solidFill>
                  <a:schemeClr val="tx1"/>
                </a:solidFill>
              </a:rPr>
              <a:t> К3 </a:t>
            </a:r>
            <a:r>
              <a:rPr lang="ru-RU" dirty="0" err="1" smtClean="0">
                <a:solidFill>
                  <a:schemeClr val="tx1"/>
                </a:solidFill>
              </a:rPr>
              <a:t>x</a:t>
            </a:r>
            <a:r>
              <a:rPr lang="ru-RU" dirty="0" smtClean="0">
                <a:solidFill>
                  <a:schemeClr val="tx1"/>
                </a:solidFill>
              </a:rPr>
              <a:t> К4 </a:t>
            </a:r>
            <a:r>
              <a:rPr lang="ru-RU" dirty="0" err="1" smtClean="0">
                <a:solidFill>
                  <a:schemeClr val="tx1"/>
                </a:solidFill>
              </a:rPr>
              <a:t>x</a:t>
            </a:r>
            <a:r>
              <a:rPr lang="ru-RU" dirty="0" smtClean="0">
                <a:solidFill>
                  <a:schemeClr val="tx1"/>
                </a:solidFill>
              </a:rPr>
              <a:t> К5 </a:t>
            </a:r>
            <a:r>
              <a:rPr lang="ru-RU" dirty="0" err="1" smtClean="0">
                <a:solidFill>
                  <a:schemeClr val="tx1"/>
                </a:solidFill>
              </a:rPr>
              <a:t>x</a:t>
            </a:r>
            <a:r>
              <a:rPr lang="ru-RU" dirty="0" smtClean="0">
                <a:solidFill>
                  <a:schemeClr val="tx1"/>
                </a:solidFill>
              </a:rPr>
              <a:t> К6,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 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332656"/>
            <a:ext cx="828675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innerShdw blurRad="114300">
              <a:schemeClr val="tx2">
                <a:lumMod val="60000"/>
                <a:lumOff val="40000"/>
              </a:schemeClr>
            </a:innerShdw>
          </a:effectLst>
        </p:spPr>
      </p:pic>
      <p:graphicFrame>
        <p:nvGraphicFramePr>
          <p:cNvPr id="13" name="Схема 12"/>
          <p:cNvGraphicFramePr/>
          <p:nvPr/>
        </p:nvGraphicFramePr>
        <p:xfrm>
          <a:off x="1547664" y="980728"/>
          <a:ext cx="6792416" cy="4912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="" xmlns:p14="http://schemas.microsoft.com/office/powerpoint/2010/main" val="1589813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 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332656"/>
            <a:ext cx="828675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innerShdw blurRad="114300">
              <a:schemeClr val="tx2">
                <a:lumMod val="60000"/>
                <a:lumOff val="40000"/>
              </a:schemeClr>
            </a:innerShdw>
          </a:effectLst>
        </p:spPr>
      </p:pic>
      <p:graphicFrame>
        <p:nvGraphicFramePr>
          <p:cNvPr id="4" name="Схема 3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="" xmlns:p14="http://schemas.microsoft.com/office/powerpoint/2010/main" val="1589813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560840" cy="1858218"/>
          </a:xfrm>
        </p:spPr>
        <p:txBody>
          <a:bodyPr>
            <a:noAutofit/>
          </a:bodyPr>
          <a:lstStyle/>
          <a:p>
            <a:r>
              <a:rPr lang="ru-RU" sz="2500" b="1" dirty="0" smtClean="0">
                <a:effectLst/>
              </a:rPr>
              <a:t>Порядок управления и распоряжения земельными участками, находящимися в муниципальной собственности, и земельными участками, государственная собственность на которые не разграничена, на территории города Челябинска</a:t>
            </a:r>
            <a:endParaRPr lang="ru-RU" sz="2500" b="1" dirty="0">
              <a:effectLst/>
            </a:endParaRPr>
          </a:p>
        </p:txBody>
      </p:sp>
      <p:pic>
        <p:nvPicPr>
          <p:cNvPr id="6" name="Рисунок 5" descr=" 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32656"/>
            <a:ext cx="828675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innerShdw blurRad="114300">
              <a:schemeClr val="tx2">
                <a:lumMod val="60000"/>
                <a:lumOff val="40000"/>
              </a:schemeClr>
            </a:innerShdw>
          </a:effectLst>
        </p:spPr>
      </p:pic>
      <p:sp>
        <p:nvSpPr>
          <p:cNvPr id="8" name="TextBox 7"/>
          <p:cNvSpPr txBox="1"/>
          <p:nvPr/>
        </p:nvSpPr>
        <p:spPr>
          <a:xfrm>
            <a:off x="755576" y="2420888"/>
            <a:ext cx="756084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r>
              <a:rPr lang="ru-RU" dirty="0" smtClean="0"/>
              <a:t>утвержден решением Челябинской городской Думы </a:t>
            </a:r>
            <a:r>
              <a:rPr lang="ru-RU" b="1" dirty="0" smtClean="0"/>
              <a:t>от 29.09.2015 № 13/12</a:t>
            </a:r>
          </a:p>
          <a:p>
            <a:endParaRPr lang="ru-RU" dirty="0" smtClean="0"/>
          </a:p>
          <a:p>
            <a:pPr algn="just"/>
            <a:r>
              <a:rPr lang="ru-RU" dirty="0" smtClean="0"/>
              <a:t>Устанавливает </a:t>
            </a:r>
            <a:r>
              <a:rPr lang="ru-RU" b="1" dirty="0" smtClean="0"/>
              <a:t>полномочия</a:t>
            </a:r>
            <a:r>
              <a:rPr lang="ru-RU" dirty="0" smtClean="0"/>
              <a:t> </a:t>
            </a:r>
            <a:r>
              <a:rPr lang="ru-RU" b="1" dirty="0" smtClean="0"/>
              <a:t>субъектов</a:t>
            </a:r>
            <a:r>
              <a:rPr lang="ru-RU" dirty="0" smtClean="0"/>
              <a:t> управления муниципальными земельными участками, а также земельным участками государственная собственность на которые не разграничена (Челябинской городской Думы, Администрации города Челябинска).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283152" cy="1143000"/>
          </a:xfrm>
        </p:spPr>
        <p:txBody>
          <a:bodyPr>
            <a:normAutofit/>
          </a:bodyPr>
          <a:lstStyle/>
          <a:p>
            <a:pPr algn="ctr"/>
            <a:r>
              <a:rPr lang="ru-RU" sz="2500" b="1" dirty="0" smtClean="0"/>
              <a:t>Предоставление земельных участков без проведения торгов</a:t>
            </a:r>
            <a:endParaRPr lang="ru-RU" sz="2500" b="1" dirty="0"/>
          </a:p>
        </p:txBody>
      </p:sp>
      <p:pic>
        <p:nvPicPr>
          <p:cNvPr id="4" name="Рисунок 3" descr=" 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32656"/>
            <a:ext cx="828675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innerShdw blurRad="114300">
              <a:schemeClr val="tx2">
                <a:lumMod val="60000"/>
                <a:lumOff val="40000"/>
              </a:schemeClr>
            </a:innerShdw>
          </a:effectLst>
        </p:spPr>
      </p:pic>
      <p:graphicFrame>
        <p:nvGraphicFramePr>
          <p:cNvPr id="6" name="Схема 5"/>
          <p:cNvGraphicFramePr/>
          <p:nvPr/>
        </p:nvGraphicFramePr>
        <p:xfrm>
          <a:off x="467544" y="1397000"/>
          <a:ext cx="835292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560840" cy="706090"/>
          </a:xfrm>
        </p:spPr>
        <p:txBody>
          <a:bodyPr>
            <a:noAutofit/>
          </a:bodyPr>
          <a:lstStyle/>
          <a:p>
            <a:r>
              <a:rPr lang="ru-RU" sz="2500" b="1" dirty="0" smtClean="0">
                <a:effectLst/>
              </a:rPr>
              <a:t>Отдельные случаи предоставления земельных участков в аренду без проведения торгов </a:t>
            </a:r>
            <a:endParaRPr lang="ru-RU" sz="2500" b="1" dirty="0">
              <a:effectLst/>
            </a:endParaRPr>
          </a:p>
        </p:txBody>
      </p:sp>
      <p:pic>
        <p:nvPicPr>
          <p:cNvPr id="6" name="Рисунок 5" descr=" 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32656"/>
            <a:ext cx="828675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innerShdw blurRad="114300">
              <a:schemeClr val="tx2">
                <a:lumMod val="60000"/>
                <a:lumOff val="40000"/>
              </a:schemeClr>
            </a:innerShdw>
          </a:effectLst>
        </p:spPr>
      </p:pic>
      <p:graphicFrame>
        <p:nvGraphicFramePr>
          <p:cNvPr id="14" name="Схема 13"/>
          <p:cNvGraphicFramePr/>
          <p:nvPr/>
        </p:nvGraphicFramePr>
        <p:xfrm>
          <a:off x="179512" y="1196752"/>
          <a:ext cx="8568952" cy="55446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691680" y="260648"/>
            <a:ext cx="7272808" cy="1728192"/>
          </a:xfrm>
        </p:spPr>
        <p:txBody>
          <a:bodyPr>
            <a:normAutofit/>
          </a:bodyPr>
          <a:lstStyle/>
          <a:p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К полномочиям Администрации города в области управления муниципальным имуществом относятся, в том числе:</a:t>
            </a:r>
            <a:endParaRPr lang="ru-RU" sz="3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3124944"/>
          </a:xfrm>
        </p:spPr>
        <p:txBody>
          <a:bodyPr>
            <a:noAutofit/>
          </a:bodyPr>
          <a:lstStyle/>
          <a:p>
            <a:pPr marL="0" indent="357188" algn="just">
              <a:spcBef>
                <a:spcPts val="0"/>
              </a:spcBef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осуществление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полномочий собственника муниципального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имущества города Челябинска в порядке, установленном решением Челябинской городской Думы,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контроль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владения, пользования и распоряжения муниципальным имуществом города Челябинска;</a:t>
            </a:r>
          </a:p>
          <a:p>
            <a:pPr marL="0" indent="357188" algn="just">
              <a:spcBef>
                <a:spcPts val="0"/>
              </a:spcBef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>
              <a:spcBef>
                <a:spcPts val="0"/>
              </a:spcBef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принятие муниципальных правовых актов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 вопросам владения, пользования и распоряжения муниципальным имуществом, в том числе:</a:t>
            </a:r>
          </a:p>
          <a:p>
            <a:pPr marL="0" indent="357188" algn="just">
              <a:spcBef>
                <a:spcPts val="0"/>
              </a:spcBef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создания, использования объектов муниципальной собственности в соответствии с требованиями законодательства;</a:t>
            </a:r>
          </a:p>
          <a:p>
            <a:pPr marL="0" indent="357188" algn="just">
              <a:spcBef>
                <a:spcPts val="0"/>
              </a:spcBef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приобретения и отчуждения движимого имущества</a:t>
            </a:r>
          </a:p>
          <a:p>
            <a:pPr marL="0" indent="357188" algn="just">
              <a:spcBef>
                <a:spcPts val="0"/>
              </a:spcBef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ликвидации (сноса) объектов муниципальной собственности города Челябинска для муниципальных нужд.</a:t>
            </a:r>
          </a:p>
        </p:txBody>
      </p:sp>
      <p:pic>
        <p:nvPicPr>
          <p:cNvPr id="4" name="Рисунок 3" descr=" 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32656"/>
            <a:ext cx="828675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innerShdw blurRad="114300">
              <a:schemeClr val="accent3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03648" y="188640"/>
            <a:ext cx="7283152" cy="908720"/>
          </a:xfrm>
        </p:spPr>
        <p:txBody>
          <a:bodyPr>
            <a:noAutofit/>
          </a:bodyPr>
          <a:lstStyle/>
          <a:p>
            <a:pPr lvl="0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Обобщенная блок-схема предоставления муниципальной услуги «Предоставление гражданам и юридическим лицам в аренду земельного участка»</a:t>
            </a:r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 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32656"/>
            <a:ext cx="828675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innerShdw blurRad="114300">
              <a:schemeClr val="tx2">
                <a:lumMod val="60000"/>
                <a:lumOff val="40000"/>
              </a:schemeClr>
            </a:innerShdw>
          </a:effectLst>
        </p:spPr>
      </p:pic>
      <p:sp>
        <p:nvSpPr>
          <p:cNvPr id="5" name="Скругленный прямоугольник 4"/>
          <p:cNvSpPr/>
          <p:nvPr/>
        </p:nvSpPr>
        <p:spPr>
          <a:xfrm>
            <a:off x="539552" y="1412776"/>
            <a:ext cx="8280920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Прием заявления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39552" y="2276872"/>
            <a:ext cx="8280920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Рассмотрение ответственным специалистом  заявления и поступивших документов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3995936" y="1988840"/>
            <a:ext cx="1008112" cy="288032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3250" name="AutoShape 107"/>
          <p:cNvSpPr>
            <a:spLocks noChangeArrowheads="1"/>
          </p:cNvSpPr>
          <p:nvPr/>
        </p:nvSpPr>
        <p:spPr bwMode="auto">
          <a:xfrm>
            <a:off x="611560" y="3429000"/>
            <a:ext cx="3672408" cy="576064"/>
          </a:xfrm>
          <a:prstGeom prst="flowChartProcess">
            <a:avLst/>
          </a:prstGeom>
          <a:ln cap="flat"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Подготовка проекта договора аренды земельного участка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3254" name="Rectangle 54"/>
          <p:cNvSpPr>
            <a:spLocks noChangeArrowheads="1"/>
          </p:cNvSpPr>
          <p:nvPr/>
        </p:nvSpPr>
        <p:spPr bwMode="auto">
          <a:xfrm>
            <a:off x="5796136" y="3429000"/>
            <a:ext cx="2736304" cy="1152128"/>
          </a:xfrm>
          <a:prstGeom prst="rect">
            <a:avLst/>
          </a:prstGeom>
          <a:ln cap="flat"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Письменное уведомление об отказе в предоставлении  муниципального имущества  в аренду 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39552" y="5733256"/>
            <a:ext cx="3672408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ts val="1000"/>
              </a:spcAft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Arial" pitchFamily="34" charset="0"/>
              </a:rPr>
              <a:t>Заключение договора аренды  земельного участка</a:t>
            </a:r>
            <a:endParaRPr lang="ru-RU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Стрелка вниз 15"/>
          <p:cNvSpPr/>
          <p:nvPr/>
        </p:nvSpPr>
        <p:spPr>
          <a:xfrm>
            <a:off x="1979712" y="5229200"/>
            <a:ext cx="648072" cy="360040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7" name="Стрелка вниз 16"/>
          <p:cNvSpPr/>
          <p:nvPr/>
        </p:nvSpPr>
        <p:spPr>
          <a:xfrm>
            <a:off x="1979712" y="4077072"/>
            <a:ext cx="720080" cy="360040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Стрелка вниз 17"/>
          <p:cNvSpPr/>
          <p:nvPr/>
        </p:nvSpPr>
        <p:spPr>
          <a:xfrm>
            <a:off x="1979712" y="3140968"/>
            <a:ext cx="792088" cy="216024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1" name="Стрелка вниз 20"/>
          <p:cNvSpPr/>
          <p:nvPr/>
        </p:nvSpPr>
        <p:spPr>
          <a:xfrm>
            <a:off x="6588224" y="3140968"/>
            <a:ext cx="792088" cy="216024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2" name="AutoShape 107"/>
          <p:cNvSpPr>
            <a:spLocks noChangeArrowheads="1"/>
          </p:cNvSpPr>
          <p:nvPr/>
        </p:nvSpPr>
        <p:spPr bwMode="auto">
          <a:xfrm>
            <a:off x="539552" y="4581128"/>
            <a:ext cx="3672408" cy="576064"/>
          </a:xfrm>
          <a:prstGeom prst="flowChartProcess">
            <a:avLst/>
          </a:prstGeom>
          <a:ln cap="flat"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Согласование проекта договора аренды земельного участка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03648" y="188640"/>
            <a:ext cx="7283152" cy="908720"/>
          </a:xfrm>
        </p:spPr>
        <p:txBody>
          <a:bodyPr>
            <a:normAutofit/>
          </a:bodyPr>
          <a:lstStyle/>
          <a:p>
            <a:pPr lvl="0"/>
            <a:r>
              <a:rPr lang="ru-RU" sz="2500" b="1" dirty="0" smtClean="0">
                <a:latin typeface="Times New Roman" pitchFamily="18" charset="0"/>
                <a:cs typeface="Times New Roman" pitchFamily="18" charset="0"/>
              </a:rPr>
              <a:t>Комиссия Администрации города по продаже земельных участков </a:t>
            </a:r>
            <a:endParaRPr lang="ru-RU" sz="25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 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32656"/>
            <a:ext cx="828675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innerShdw blurRad="114300">
              <a:schemeClr val="tx2">
                <a:lumMod val="60000"/>
                <a:lumOff val="40000"/>
              </a:schemeClr>
            </a:innerShdw>
          </a:effectLst>
        </p:spPr>
      </p:pic>
      <p:sp>
        <p:nvSpPr>
          <p:cNvPr id="15" name="Прямоугольник 14"/>
          <p:cNvSpPr/>
          <p:nvPr/>
        </p:nvSpPr>
        <p:spPr>
          <a:xfrm>
            <a:off x="467544" y="2060848"/>
            <a:ext cx="806489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sz="1600" dirty="0" smtClean="0"/>
              <a:t> Положение о Комиссии утверждено постановлением Администрации города Челябинска </a:t>
            </a:r>
            <a:r>
              <a:rPr lang="ru-RU" sz="1600" b="1" dirty="0" smtClean="0"/>
              <a:t>от 30.01.2015 № 9-П</a:t>
            </a:r>
          </a:p>
          <a:p>
            <a:pPr algn="just">
              <a:buFont typeface="Wingdings" pitchFamily="2" charset="2"/>
              <a:buChar char="Ø"/>
            </a:pPr>
            <a:endParaRPr lang="ru-RU" sz="1600" b="1" dirty="0" smtClean="0"/>
          </a:p>
          <a:p>
            <a:pPr algn="just">
              <a:buFont typeface="Wingdings" pitchFamily="2" charset="2"/>
              <a:buChar char="Ø"/>
            </a:pPr>
            <a:r>
              <a:rPr lang="ru-RU" sz="1600" b="1" dirty="0" smtClean="0"/>
              <a:t> </a:t>
            </a:r>
            <a:r>
              <a:rPr lang="ru-RU" sz="1600" dirty="0" smtClean="0"/>
              <a:t>Состав Комиссии утверждается распоряжением Администрации города</a:t>
            </a:r>
          </a:p>
          <a:p>
            <a:pPr algn="just">
              <a:buFont typeface="Wingdings" pitchFamily="2" charset="2"/>
              <a:buChar char="Ø"/>
            </a:pPr>
            <a:endParaRPr lang="ru-RU" sz="1600" b="1" dirty="0" smtClean="0"/>
          </a:p>
          <a:p>
            <a:pPr algn="just">
              <a:buFont typeface="Wingdings" pitchFamily="2" charset="2"/>
              <a:buChar char="Ø"/>
            </a:pPr>
            <a:r>
              <a:rPr lang="ru-RU" sz="1600" b="1" dirty="0" smtClean="0"/>
              <a:t>Основная задача комиссии</a:t>
            </a:r>
            <a:r>
              <a:rPr lang="ru-RU" sz="1600" dirty="0" smtClean="0"/>
              <a:t>: принятие решений </a:t>
            </a:r>
            <a:r>
              <a:rPr lang="ru-RU" sz="1600" b="1" dirty="0" smtClean="0"/>
              <a:t>о продаже земельных участков </a:t>
            </a:r>
            <a:r>
              <a:rPr lang="ru-RU" sz="1600" dirty="0" smtClean="0"/>
              <a:t>гражданам и юридическим лицам (собственникам объектов недвижимости) для эксплуатации зданий, строений сооружений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03648" y="188640"/>
            <a:ext cx="7283152" cy="1080120"/>
          </a:xfrm>
        </p:spPr>
        <p:txBody>
          <a:bodyPr>
            <a:noAutofit/>
          </a:bodyPr>
          <a:lstStyle/>
          <a:p>
            <a:pPr lvl="0"/>
            <a:r>
              <a:rPr lang="ru-RU" sz="2500" b="1" dirty="0" smtClean="0">
                <a:latin typeface="Times New Roman" pitchFamily="18" charset="0"/>
                <a:cs typeface="Times New Roman" pitchFamily="18" charset="0"/>
              </a:rPr>
              <a:t>Расчет арендной платы за пользование земельными участками, предоставленными в аренду без проведения торгов</a:t>
            </a:r>
            <a:endParaRPr lang="ru-RU" sz="25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 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32656"/>
            <a:ext cx="828675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innerShdw blurRad="114300">
              <a:schemeClr val="tx2">
                <a:lumMod val="60000"/>
                <a:lumOff val="40000"/>
              </a:schemeClr>
            </a:innerShdw>
          </a:effectLst>
        </p:spPr>
      </p:pic>
      <p:sp>
        <p:nvSpPr>
          <p:cNvPr id="15" name="Прямоугольник 14"/>
          <p:cNvSpPr/>
          <p:nvPr/>
        </p:nvSpPr>
        <p:spPr>
          <a:xfrm>
            <a:off x="539552" y="1340768"/>
            <a:ext cx="8064896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Производится на основании: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600" dirty="0" smtClean="0"/>
              <a:t> закона Челябинской области </a:t>
            </a:r>
            <a:r>
              <a:rPr lang="ru-RU" sz="1600" b="1" dirty="0" smtClean="0"/>
              <a:t>от 24.04.2008 № 257-ЗО</a:t>
            </a:r>
            <a:r>
              <a:rPr lang="ru-RU" sz="1600" dirty="0" smtClean="0"/>
              <a:t> «О порядке определения размера арендной платы за земельные участки, государственная собственность на которые не разграничена, предоставленные в аренду без проведения торгов» и 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600" dirty="0" smtClean="0"/>
              <a:t> решения Челябинской городской Думы </a:t>
            </a:r>
            <a:r>
              <a:rPr lang="ru-RU" sz="1600" b="1" dirty="0" smtClean="0"/>
              <a:t>от 24.06.2008 № 32/7</a:t>
            </a:r>
            <a:r>
              <a:rPr lang="ru-RU" sz="1600" dirty="0" smtClean="0"/>
              <a:t> «Об арендной плате за землю на территории города Челябинска».</a:t>
            </a:r>
          </a:p>
          <a:p>
            <a:endParaRPr lang="ru-RU" dirty="0" smtClean="0"/>
          </a:p>
          <a:p>
            <a:r>
              <a:rPr lang="ru-RU" dirty="0" smtClean="0"/>
              <a:t>Определяется по формуле:</a:t>
            </a:r>
          </a:p>
          <a:p>
            <a:pPr>
              <a:buNone/>
            </a:pPr>
            <a:endParaRPr lang="ru-RU" dirty="0" smtClean="0"/>
          </a:p>
          <a:p>
            <a:endParaRPr lang="ru-RU" dirty="0" smtClean="0"/>
          </a:p>
          <a:p>
            <a:pPr algn="just"/>
            <a:r>
              <a:rPr lang="ru-RU" sz="1500" dirty="0" err="1" smtClean="0"/>
              <a:t>А</a:t>
            </a:r>
            <a:r>
              <a:rPr lang="ru-RU" sz="1500" baseline="-25000" dirty="0" err="1" smtClean="0"/>
              <a:t>п</a:t>
            </a:r>
            <a:r>
              <a:rPr lang="ru-RU" sz="1500" dirty="0" smtClean="0"/>
              <a:t> - размер арендной платы;</a:t>
            </a:r>
          </a:p>
          <a:p>
            <a:pPr algn="just"/>
            <a:r>
              <a:rPr lang="ru-RU" sz="1500" dirty="0" err="1" smtClean="0"/>
              <a:t>С</a:t>
            </a:r>
            <a:r>
              <a:rPr lang="ru-RU" sz="1500" baseline="-25000" dirty="0" err="1" smtClean="0"/>
              <a:t>кад</a:t>
            </a:r>
            <a:r>
              <a:rPr lang="ru-RU" sz="1500" dirty="0" smtClean="0"/>
              <a:t> - кадастровая стоимость арендуемого земельного участка;</a:t>
            </a:r>
          </a:p>
          <a:p>
            <a:pPr algn="just"/>
            <a:r>
              <a:rPr lang="ru-RU" sz="1500" dirty="0" smtClean="0"/>
              <a:t>С</a:t>
            </a:r>
            <a:r>
              <a:rPr lang="ru-RU" sz="1500" baseline="-25000" dirty="0" smtClean="0"/>
              <a:t>ап</a:t>
            </a:r>
            <a:r>
              <a:rPr lang="ru-RU" sz="1500" dirty="0" smtClean="0"/>
              <a:t> - ставка арендной платы в зависимости от категории земель и (или) вида использования земельного участка (в процентах);</a:t>
            </a:r>
          </a:p>
          <a:p>
            <a:pPr algn="just"/>
            <a:r>
              <a:rPr lang="ru-RU" sz="1500" dirty="0" smtClean="0"/>
              <a:t>К</a:t>
            </a:r>
            <a:r>
              <a:rPr lang="ru-RU" sz="1500" baseline="-25000" dirty="0" smtClean="0"/>
              <a:t>1</a:t>
            </a:r>
            <a:r>
              <a:rPr lang="ru-RU" sz="1500" dirty="0" smtClean="0"/>
              <a:t> - коэффициент, учитывающий вид деятельности арендатора;</a:t>
            </a:r>
          </a:p>
          <a:p>
            <a:pPr algn="just"/>
            <a:r>
              <a:rPr lang="ru-RU" sz="1500" dirty="0" smtClean="0"/>
              <a:t>К</a:t>
            </a:r>
            <a:r>
              <a:rPr lang="ru-RU" sz="1500" baseline="-25000" dirty="0" smtClean="0"/>
              <a:t>2</a:t>
            </a:r>
            <a:r>
              <a:rPr lang="ru-RU" sz="1500" dirty="0" smtClean="0"/>
              <a:t> - коэффициент, учитывающий особенности расположения земельного участка в городском округе, муниципальном районе;</a:t>
            </a:r>
          </a:p>
          <a:p>
            <a:pPr algn="just"/>
            <a:r>
              <a:rPr lang="ru-RU" sz="1500" dirty="0" smtClean="0"/>
              <a:t>К</a:t>
            </a:r>
            <a:r>
              <a:rPr lang="ru-RU" sz="1500" baseline="-25000" dirty="0" smtClean="0"/>
              <a:t>3</a:t>
            </a:r>
            <a:r>
              <a:rPr lang="ru-RU" sz="1500" dirty="0" smtClean="0"/>
              <a:t> - коэффициент, учитывающий категорию арендатора.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11560" y="3501008"/>
            <a:ext cx="5256584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err="1" smtClean="0">
                <a:solidFill>
                  <a:schemeClr val="tx1"/>
                </a:solidFill>
              </a:rPr>
              <a:t>А</a:t>
            </a:r>
            <a:r>
              <a:rPr lang="ru-RU" baseline="-25000" dirty="0" err="1" smtClean="0">
                <a:solidFill>
                  <a:schemeClr val="tx1"/>
                </a:solidFill>
              </a:rPr>
              <a:t>п</a:t>
            </a:r>
            <a:r>
              <a:rPr lang="ru-RU" dirty="0" smtClean="0">
                <a:solidFill>
                  <a:schemeClr val="tx1"/>
                </a:solidFill>
              </a:rPr>
              <a:t> = </a:t>
            </a:r>
            <a:r>
              <a:rPr lang="ru-RU" dirty="0" err="1" smtClean="0">
                <a:solidFill>
                  <a:schemeClr val="tx1"/>
                </a:solidFill>
              </a:rPr>
              <a:t>С</a:t>
            </a:r>
            <a:r>
              <a:rPr lang="ru-RU" baseline="-25000" dirty="0" err="1" smtClean="0">
                <a:solidFill>
                  <a:schemeClr val="tx1"/>
                </a:solidFill>
              </a:rPr>
              <a:t>кад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x</a:t>
            </a:r>
            <a:r>
              <a:rPr lang="ru-RU" dirty="0" smtClean="0">
                <a:solidFill>
                  <a:schemeClr val="tx1"/>
                </a:solidFill>
              </a:rPr>
              <a:t> С</a:t>
            </a:r>
            <a:r>
              <a:rPr lang="ru-RU" baseline="-25000" dirty="0" smtClean="0">
                <a:solidFill>
                  <a:schemeClr val="tx1"/>
                </a:solidFill>
              </a:rPr>
              <a:t>ап</a:t>
            </a:r>
            <a:r>
              <a:rPr lang="ru-RU" dirty="0" smtClean="0">
                <a:solidFill>
                  <a:schemeClr val="tx1"/>
                </a:solidFill>
              </a:rPr>
              <a:t> / 100% </a:t>
            </a:r>
            <a:r>
              <a:rPr lang="ru-RU" dirty="0" err="1" smtClean="0">
                <a:solidFill>
                  <a:schemeClr val="tx1"/>
                </a:solidFill>
              </a:rPr>
              <a:t>x</a:t>
            </a:r>
            <a:r>
              <a:rPr lang="ru-RU" dirty="0" smtClean="0">
                <a:solidFill>
                  <a:schemeClr val="tx1"/>
                </a:solidFill>
              </a:rPr>
              <a:t> К</a:t>
            </a:r>
            <a:r>
              <a:rPr lang="ru-RU" baseline="-25000" dirty="0" smtClean="0">
                <a:solidFill>
                  <a:schemeClr val="tx1"/>
                </a:solidFill>
              </a:rPr>
              <a:t>1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x</a:t>
            </a:r>
            <a:r>
              <a:rPr lang="ru-RU" dirty="0" smtClean="0">
                <a:solidFill>
                  <a:schemeClr val="tx1"/>
                </a:solidFill>
              </a:rPr>
              <a:t> К</a:t>
            </a:r>
            <a:r>
              <a:rPr lang="ru-RU" baseline="-25000" dirty="0" smtClean="0">
                <a:solidFill>
                  <a:schemeClr val="tx1"/>
                </a:solidFill>
              </a:rPr>
              <a:t>2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x</a:t>
            </a:r>
            <a:r>
              <a:rPr lang="ru-RU" dirty="0" smtClean="0">
                <a:solidFill>
                  <a:schemeClr val="tx1"/>
                </a:solidFill>
              </a:rPr>
              <a:t> К</a:t>
            </a:r>
            <a:r>
              <a:rPr lang="ru-RU" baseline="-25000" dirty="0" smtClean="0">
                <a:solidFill>
                  <a:schemeClr val="tx1"/>
                </a:solidFill>
              </a:rPr>
              <a:t>3</a:t>
            </a:r>
            <a:r>
              <a:rPr lang="ru-RU" dirty="0" smtClean="0">
                <a:solidFill>
                  <a:schemeClr val="tx1"/>
                </a:solidFill>
              </a:rPr>
              <a:t>, где: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560840" cy="778098"/>
          </a:xfrm>
        </p:spPr>
        <p:txBody>
          <a:bodyPr>
            <a:noAutofit/>
          </a:bodyPr>
          <a:lstStyle/>
          <a:p>
            <a:r>
              <a:rPr lang="ru-RU" sz="2500" b="1" dirty="0" smtClean="0">
                <a:effectLst/>
              </a:rPr>
              <a:t>Случаи продажи земельных участков без проведения торгов</a:t>
            </a:r>
            <a:endParaRPr lang="ru-RU" sz="2500" b="1" dirty="0">
              <a:effectLst/>
            </a:endParaRPr>
          </a:p>
        </p:txBody>
      </p:sp>
      <p:pic>
        <p:nvPicPr>
          <p:cNvPr id="6" name="Рисунок 5" descr=" 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32656"/>
            <a:ext cx="828675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innerShdw blurRad="114300">
              <a:schemeClr val="tx2">
                <a:lumMod val="60000"/>
                <a:lumOff val="40000"/>
              </a:schemeClr>
            </a:innerShdw>
          </a:effectLst>
        </p:spPr>
      </p:pic>
      <p:graphicFrame>
        <p:nvGraphicFramePr>
          <p:cNvPr id="14" name="Схема 13"/>
          <p:cNvGraphicFramePr/>
          <p:nvPr/>
        </p:nvGraphicFramePr>
        <p:xfrm>
          <a:off x="179512" y="1412776"/>
          <a:ext cx="8568952" cy="53285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03648" y="188640"/>
            <a:ext cx="7283152" cy="908720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cs typeface="Times New Roman" pitchFamily="18" charset="0"/>
              </a:rPr>
              <a:t>Обобщенная блок-схема предоставления муниципальной услуги «</a:t>
            </a:r>
            <a:r>
              <a:rPr lang="ru-RU" sz="2000" b="1" dirty="0" smtClean="0"/>
              <a:t>Предоставление гражданам и юридическим лицам в собственность земельного участка</a:t>
            </a:r>
            <a:r>
              <a:rPr lang="ru-RU" sz="2000" b="1" dirty="0" smtClean="0">
                <a:cs typeface="Times New Roman" pitchFamily="18" charset="0"/>
              </a:rPr>
              <a:t>»</a:t>
            </a:r>
            <a:endParaRPr lang="ru-RU" sz="2000" b="1" dirty="0">
              <a:cs typeface="Times New Roman" pitchFamily="18" charset="0"/>
            </a:endParaRPr>
          </a:p>
        </p:txBody>
      </p:sp>
      <p:pic>
        <p:nvPicPr>
          <p:cNvPr id="4" name="Рисунок 3" descr=" 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32656"/>
            <a:ext cx="828675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innerShdw blurRad="114300">
              <a:schemeClr val="tx2">
                <a:lumMod val="60000"/>
                <a:lumOff val="40000"/>
              </a:schemeClr>
            </a:innerShdw>
          </a:effectLst>
        </p:spPr>
      </p:pic>
      <p:sp>
        <p:nvSpPr>
          <p:cNvPr id="5" name="Скругленный прямоугольник 4"/>
          <p:cNvSpPr/>
          <p:nvPr/>
        </p:nvSpPr>
        <p:spPr>
          <a:xfrm>
            <a:off x="539552" y="1412776"/>
            <a:ext cx="8280920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Прием заявления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39552" y="2132856"/>
            <a:ext cx="8280920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Рассмотрение ответственным специалистом  заявления и поступивших документов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3995936" y="1844824"/>
            <a:ext cx="1008112" cy="288032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3250" name="AutoShape 107"/>
          <p:cNvSpPr>
            <a:spLocks noChangeArrowheads="1"/>
          </p:cNvSpPr>
          <p:nvPr/>
        </p:nvSpPr>
        <p:spPr bwMode="auto">
          <a:xfrm>
            <a:off x="467544" y="3861048"/>
            <a:ext cx="3672408" cy="576064"/>
          </a:xfrm>
          <a:prstGeom prst="flowChartProcess">
            <a:avLst/>
          </a:prstGeom>
          <a:ln cap="flat"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Подготовка проекта договора купли-продажи земельного участка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3254" name="Rectangle 54"/>
          <p:cNvSpPr>
            <a:spLocks noChangeArrowheads="1"/>
          </p:cNvSpPr>
          <p:nvPr/>
        </p:nvSpPr>
        <p:spPr bwMode="auto">
          <a:xfrm>
            <a:off x="5652120" y="3933056"/>
            <a:ext cx="2736304" cy="1152128"/>
          </a:xfrm>
          <a:prstGeom prst="rect">
            <a:avLst/>
          </a:prstGeom>
          <a:ln cap="flat"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Письменное уведомление об отказе в предоставлении  муниципального имущества  в аренду 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467544" y="5949280"/>
            <a:ext cx="3672408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ts val="1000"/>
              </a:spcAft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Arial" pitchFamily="34" charset="0"/>
              </a:rPr>
              <a:t>Заключение договора купли-продажи земельного участка</a:t>
            </a:r>
            <a:endParaRPr lang="ru-RU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Стрелка вниз 15"/>
          <p:cNvSpPr/>
          <p:nvPr/>
        </p:nvSpPr>
        <p:spPr>
          <a:xfrm>
            <a:off x="1907704" y="5445224"/>
            <a:ext cx="792088" cy="504056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7" name="Стрелка вниз 16"/>
          <p:cNvSpPr/>
          <p:nvPr/>
        </p:nvSpPr>
        <p:spPr>
          <a:xfrm>
            <a:off x="1835696" y="4437112"/>
            <a:ext cx="864096" cy="432048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Стрелка вниз 17"/>
          <p:cNvSpPr/>
          <p:nvPr/>
        </p:nvSpPr>
        <p:spPr>
          <a:xfrm>
            <a:off x="1835696" y="3573016"/>
            <a:ext cx="792088" cy="288032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1" name="Стрелка вниз 20"/>
          <p:cNvSpPr/>
          <p:nvPr/>
        </p:nvSpPr>
        <p:spPr>
          <a:xfrm>
            <a:off x="6516216" y="3573016"/>
            <a:ext cx="792088" cy="360040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2" name="AutoShape 107"/>
          <p:cNvSpPr>
            <a:spLocks noChangeArrowheads="1"/>
          </p:cNvSpPr>
          <p:nvPr/>
        </p:nvSpPr>
        <p:spPr bwMode="auto">
          <a:xfrm>
            <a:off x="467544" y="4869160"/>
            <a:ext cx="3672408" cy="576064"/>
          </a:xfrm>
          <a:prstGeom prst="flowChartProcess">
            <a:avLst/>
          </a:prstGeom>
          <a:ln cap="flat"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Согласование проекта договора купли-продажи земельного участка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39552" y="2996952"/>
            <a:ext cx="8280920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Рассмотрение вопроса Комиссией по продаже земельных участков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9" name="Стрелка вниз 18"/>
          <p:cNvSpPr/>
          <p:nvPr/>
        </p:nvSpPr>
        <p:spPr>
          <a:xfrm>
            <a:off x="3995936" y="2708920"/>
            <a:ext cx="1008112" cy="288032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03648" y="188640"/>
            <a:ext cx="7283152" cy="908720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  <a:defRPr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Расчет выкупной стоимости земельного участка под объектом недвижимости</a:t>
            </a:r>
            <a:endParaRPr lang="ru-RU" sz="2400" b="1" dirty="0"/>
          </a:p>
        </p:txBody>
      </p:sp>
      <p:pic>
        <p:nvPicPr>
          <p:cNvPr id="4" name="Рисунок 3" descr=" 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32656"/>
            <a:ext cx="828675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innerShdw blurRad="114300">
              <a:schemeClr val="tx2">
                <a:lumMod val="60000"/>
                <a:lumOff val="40000"/>
              </a:schemeClr>
            </a:innerShdw>
          </a:effectLst>
        </p:spPr>
      </p:pic>
      <p:sp>
        <p:nvSpPr>
          <p:cNvPr id="15" name="Прямоугольник 14"/>
          <p:cNvSpPr/>
          <p:nvPr/>
        </p:nvSpPr>
        <p:spPr>
          <a:xfrm>
            <a:off x="539552" y="1340768"/>
            <a:ext cx="806489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/>
              <a:t>Осуществляется на основании </a:t>
            </a:r>
            <a:r>
              <a:rPr lang="ru-RU" sz="1600" b="1" dirty="0" smtClean="0"/>
              <a:t>приказа Министерства имущества и природных ресурсов Челябинской области от 13.10.2015 № 247-П </a:t>
            </a:r>
            <a:r>
              <a:rPr lang="ru-RU" sz="1600" dirty="0" smtClean="0"/>
              <a:t>«О порядке определения цены при продаже без проведения торгов земельных участков, находящихся в государственной собственности Челябинской области, и земельных участков, государственная собственность на которые не разграничена» и составляет</a:t>
            </a:r>
          </a:p>
        </p:txBody>
      </p:sp>
      <p:graphicFrame>
        <p:nvGraphicFramePr>
          <p:cNvPr id="5" name="Схема 4"/>
          <p:cNvGraphicFramePr/>
          <p:nvPr/>
        </p:nvGraphicFramePr>
        <p:xfrm>
          <a:off x="611560" y="2708920"/>
          <a:ext cx="8208912" cy="3816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283152" cy="1143000"/>
          </a:xfrm>
        </p:spPr>
        <p:txBody>
          <a:bodyPr>
            <a:normAutofit/>
          </a:bodyPr>
          <a:lstStyle/>
          <a:p>
            <a:pPr algn="ctr"/>
            <a:r>
              <a:rPr lang="ru-RU" sz="2500" b="1" dirty="0" smtClean="0"/>
              <a:t>Случаи предоставления земельных участков на аукционе</a:t>
            </a:r>
            <a:endParaRPr lang="ru-RU" sz="2500" b="1" dirty="0"/>
          </a:p>
        </p:txBody>
      </p:sp>
      <p:pic>
        <p:nvPicPr>
          <p:cNvPr id="4" name="Рисунок 3" descr=" 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32656"/>
            <a:ext cx="828675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innerShdw blurRad="114300">
              <a:schemeClr val="tx2">
                <a:lumMod val="60000"/>
                <a:lumOff val="40000"/>
              </a:schemeClr>
            </a:innerShdw>
          </a:effectLst>
        </p:spPr>
      </p:pic>
      <p:graphicFrame>
        <p:nvGraphicFramePr>
          <p:cNvPr id="6" name="Схема 5"/>
          <p:cNvGraphicFramePr/>
          <p:nvPr/>
        </p:nvGraphicFramePr>
        <p:xfrm>
          <a:off x="467544" y="1397000"/>
          <a:ext cx="8352928" cy="4984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355160" cy="1143000"/>
          </a:xfrm>
        </p:spPr>
        <p:txBody>
          <a:bodyPr>
            <a:noAutofit/>
          </a:bodyPr>
          <a:lstStyle/>
          <a:p>
            <a:pPr algn="ctr"/>
            <a:r>
              <a:rPr lang="ru-RU" sz="1500" b="1" dirty="0" smtClean="0"/>
              <a:t>Схема  мероприятий  по формированию аукционной документации</a:t>
            </a:r>
            <a:br>
              <a:rPr lang="ru-RU" sz="1500" b="1" dirty="0" smtClean="0"/>
            </a:br>
            <a:r>
              <a:rPr lang="ru-RU" sz="1500" b="1" dirty="0" smtClean="0"/>
              <a:t> по продаже земельных участков, расположенных на  территории города Челябинска, находящихся в муниципальной собственности или  государственная собственность на которые не  разграничена, или права на заключение договоров аренды таких земельных участков</a:t>
            </a:r>
            <a:endParaRPr lang="ru-RU" sz="1500" b="1" dirty="0"/>
          </a:p>
        </p:txBody>
      </p:sp>
      <p:graphicFrame>
        <p:nvGraphicFramePr>
          <p:cNvPr id="20" name="Содержимое 19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Рисунок 3" descr=" 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39552" y="332656"/>
            <a:ext cx="828675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innerShdw blurRad="114300">
              <a:schemeClr val="tx2">
                <a:lumMod val="60000"/>
                <a:lumOff val="40000"/>
              </a:schemeClr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 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32656"/>
            <a:ext cx="828675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innerShdw blurRad="114300">
              <a:schemeClr val="tx2">
                <a:lumMod val="60000"/>
                <a:lumOff val="40000"/>
              </a:schemeClr>
            </a:innerShdw>
          </a:effectLst>
        </p:spPr>
      </p:pic>
      <p:graphicFrame>
        <p:nvGraphicFramePr>
          <p:cNvPr id="19" name="Схема 18"/>
          <p:cNvGraphicFramePr/>
          <p:nvPr/>
        </p:nvGraphicFramePr>
        <p:xfrm>
          <a:off x="899592" y="332656"/>
          <a:ext cx="7800528" cy="57044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 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32656"/>
            <a:ext cx="828675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innerShdw blurRad="114300">
              <a:schemeClr val="tx2">
                <a:lumMod val="60000"/>
                <a:lumOff val="40000"/>
              </a:schemeClr>
            </a:innerShdw>
          </a:effec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283152" cy="1498178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effectLst/>
                <a:latin typeface="Times New Roman" pitchFamily="18" charset="0"/>
                <a:cs typeface="Times New Roman" pitchFamily="18" charset="0"/>
              </a:rPr>
              <a:t>Процент от кадастровой стоимости земельных участков для определения начальной цены предмета аукциона на право заключения договоров аренды земельных участков </a:t>
            </a:r>
            <a:r>
              <a:rPr lang="ru-RU" sz="2000" b="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b="0" dirty="0" smtClean="0">
                <a:effectLst/>
                <a:latin typeface="Times New Roman" pitchFamily="18" charset="0"/>
                <a:cs typeface="Times New Roman" pitchFamily="18" charset="0"/>
              </a:rPr>
              <a:t>(утвержден постановлением Администрации города Челябинска от </a:t>
            </a:r>
            <a:r>
              <a:rPr lang="ru-RU" sz="2000" b="1" dirty="0" smtClean="0">
                <a:effectLst/>
                <a:latin typeface="Times New Roman" pitchFamily="18" charset="0"/>
                <a:cs typeface="Times New Roman" pitchFamily="18" charset="0"/>
              </a:rPr>
              <a:t>21.12.2015 № 326-п</a:t>
            </a:r>
            <a:r>
              <a:rPr lang="ru-RU" sz="2000" b="0" dirty="0" smtClean="0">
                <a:effectLst/>
                <a:latin typeface="Times New Roman" pitchFamily="18" charset="0"/>
                <a:cs typeface="Times New Roman" pitchFamily="18" charset="0"/>
              </a:rPr>
              <a:t>)</a:t>
            </a:r>
            <a:endParaRPr lang="ru-RU" sz="2000" b="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83568" y="2060848"/>
          <a:ext cx="7776864" cy="4564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03639"/>
                <a:gridCol w="2173225"/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latin typeface="Times New Roman"/>
                        </a:rPr>
                        <a:t>Вид земельных</a:t>
                      </a:r>
                      <a:r>
                        <a:rPr lang="ru-RU" sz="1600" b="0" baseline="0" dirty="0" smtClean="0">
                          <a:latin typeface="Times New Roman"/>
                        </a:rPr>
                        <a:t> участков</a:t>
                      </a:r>
                      <a:endParaRPr lang="ru-RU" sz="1600" b="0" dirty="0">
                        <a:latin typeface="Times New Roman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latin typeface="Times New Roman"/>
                        </a:rPr>
                        <a:t>Значение</a:t>
                      </a:r>
                      <a:r>
                        <a:rPr lang="ru-RU" sz="1500" baseline="0" dirty="0" smtClean="0">
                          <a:latin typeface="Times New Roman"/>
                        </a:rPr>
                        <a:t> процента</a:t>
                      </a:r>
                      <a:endParaRPr lang="ru-RU" sz="1500" dirty="0">
                        <a:latin typeface="Times New Roman"/>
                      </a:endParaRPr>
                    </a:p>
                  </a:txBody>
                  <a:tcPr marL="39370" marR="39370" marT="64770" marB="6477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</a:rPr>
                        <a:t>Земельные участки, предназначенные для строительства домов индивидуальной жилой застройки</a:t>
                      </a: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</a:rPr>
                        <a:t>15,0</a:t>
                      </a:r>
                    </a:p>
                  </a:txBody>
                  <a:tcPr marL="39370" marR="39370" marT="64770" marB="6477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</a:rPr>
                        <a:t>Земельные участки, предназначенные для строительства домов многоквартирной жилой застройки</a:t>
                      </a: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</a:rPr>
                        <a:t>9,0</a:t>
                      </a:r>
                    </a:p>
                  </a:txBody>
                  <a:tcPr marL="39370" marR="39370" marT="64770" marB="6477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</a:rPr>
                        <a:t>Земельные участки, предназначенные для строительства коммерческих объектов</a:t>
                      </a: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</a:rPr>
                        <a:t>3,0</a:t>
                      </a:r>
                    </a:p>
                  </a:txBody>
                  <a:tcPr marL="39370" marR="39370" marT="64770" marB="6477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</a:rPr>
                        <a:t>Земельные участки, предназначенные для размещения нестационарных торговых объектов, в том числе павильонов, киосков, торгово-остановочных комплексов, торгово-выставочных площадок, </a:t>
                      </a:r>
                      <a:r>
                        <a:rPr lang="ru-RU" sz="1600" dirty="0" err="1">
                          <a:latin typeface="Times New Roman"/>
                        </a:rPr>
                        <a:t>автомоек</a:t>
                      </a:r>
                      <a:endParaRPr lang="ru-RU" sz="1600" dirty="0">
                        <a:latin typeface="Times New Roman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</a:rPr>
                        <a:t>10,0</a:t>
                      </a:r>
                    </a:p>
                  </a:txBody>
                  <a:tcPr marL="39370" marR="39370" marT="64770" marB="6477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</a:rPr>
                        <a:t>Земельные участки, предназначенные для размещения автомобильных и специализированных стоянок</a:t>
                      </a: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</a:rPr>
                        <a:t>4,0</a:t>
                      </a:r>
                    </a:p>
                  </a:txBody>
                  <a:tcPr marL="39370" marR="39370" marT="64770" marB="6477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</a:rPr>
                        <a:t>Прочие земельные участки, предназначенные для целей, не связанных со строительством</a:t>
                      </a: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</a:rPr>
                        <a:t>5,0</a:t>
                      </a:r>
                    </a:p>
                  </a:txBody>
                  <a:tcPr marL="39370" marR="39370" marT="64770" marB="6477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 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32656"/>
            <a:ext cx="828675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innerShdw blurRad="114300">
              <a:schemeClr val="accent3"/>
            </a:innerShdw>
          </a:effec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59632" y="260648"/>
            <a:ext cx="7884368" cy="1440160"/>
          </a:xfrm>
        </p:spPr>
        <p:txBody>
          <a:bodyPr anchor="t">
            <a:normAutofit/>
          </a:bodyPr>
          <a:lstStyle/>
          <a:p>
            <a:pPr algn="ctr"/>
            <a:r>
              <a:rPr lang="ru-RU" sz="2800" b="1" dirty="0" smtClean="0">
                <a:effectLst/>
              </a:rPr>
              <a:t>Основные задачи Комитета по управлению имуществом и земельным отношениям города Челябинска</a:t>
            </a:r>
            <a:endParaRPr lang="ru-RU" sz="2800" b="1" dirty="0">
              <a:effectLst/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39552" y="1916832"/>
            <a:ext cx="8229600" cy="4104456"/>
          </a:xfrm>
        </p:spPr>
        <p:txBody>
          <a:bodyPr>
            <a:normAutofit fontScale="40000" lnSpcReduction="20000"/>
          </a:bodyPr>
          <a:lstStyle/>
          <a:p>
            <a:pPr marL="0" indent="12700" algn="just">
              <a:buNone/>
            </a:pPr>
            <a:r>
              <a:rPr lang="ru-RU" sz="4400" dirty="0" smtClean="0"/>
              <a:t>установлены </a:t>
            </a:r>
            <a:r>
              <a:rPr lang="ru-RU" sz="4400" b="1" dirty="0" smtClean="0"/>
              <a:t>постановлением</a:t>
            </a:r>
            <a:r>
              <a:rPr lang="ru-RU" sz="4400" dirty="0" smtClean="0"/>
              <a:t> Администрации города Челябинска </a:t>
            </a:r>
            <a:r>
              <a:rPr lang="ru-RU" sz="4400" b="1" dirty="0" smtClean="0"/>
              <a:t>от 02.03.2015 № 45-п</a:t>
            </a:r>
            <a:r>
              <a:rPr lang="ru-RU" sz="4400" dirty="0" smtClean="0"/>
              <a:t> и включают в себя, в том числе:</a:t>
            </a:r>
          </a:p>
          <a:p>
            <a:pPr algn="just">
              <a:buNone/>
            </a:pPr>
            <a:endParaRPr lang="ru-RU" sz="4200" b="1" dirty="0" smtClean="0"/>
          </a:p>
          <a:p>
            <a:pPr algn="just"/>
            <a:r>
              <a:rPr lang="ru-RU" sz="4200" b="1" dirty="0" smtClean="0"/>
              <a:t>разработку и реализацию </a:t>
            </a:r>
            <a:r>
              <a:rPr lang="ru-RU" sz="4200" dirty="0" smtClean="0"/>
              <a:t>единой </a:t>
            </a:r>
            <a:r>
              <a:rPr lang="ru-RU" sz="4200" b="1" dirty="0" smtClean="0"/>
              <a:t>политики</a:t>
            </a:r>
            <a:r>
              <a:rPr lang="ru-RU" sz="4200" dirty="0" smtClean="0"/>
              <a:t> органов местного самоуправления города Челябинска </a:t>
            </a:r>
            <a:r>
              <a:rPr lang="ru-RU" sz="4200" b="1" dirty="0" smtClean="0"/>
              <a:t>в области имущественных отношений</a:t>
            </a:r>
            <a:r>
              <a:rPr lang="ru-RU" sz="4200" dirty="0" smtClean="0"/>
              <a:t>;</a:t>
            </a:r>
          </a:p>
          <a:p>
            <a:pPr algn="just"/>
            <a:endParaRPr lang="ru-RU" sz="4200" dirty="0" smtClean="0"/>
          </a:p>
          <a:p>
            <a:pPr algn="just"/>
            <a:r>
              <a:rPr lang="ru-RU" sz="4200" dirty="0" smtClean="0"/>
              <a:t>обеспечение </a:t>
            </a:r>
            <a:r>
              <a:rPr lang="ru-RU" sz="4200" b="1" dirty="0" smtClean="0"/>
              <a:t>эффективного</a:t>
            </a:r>
            <a:r>
              <a:rPr lang="ru-RU" sz="4200" dirty="0" smtClean="0"/>
              <a:t> </a:t>
            </a:r>
            <a:r>
              <a:rPr lang="ru-RU" sz="4200" b="1" dirty="0" smtClean="0"/>
              <a:t>управления</a:t>
            </a:r>
            <a:r>
              <a:rPr lang="ru-RU" sz="4200" dirty="0" smtClean="0"/>
              <a:t>, </a:t>
            </a:r>
            <a:r>
              <a:rPr lang="ru-RU" sz="4200" b="1" dirty="0" smtClean="0"/>
              <a:t>владения</a:t>
            </a:r>
            <a:r>
              <a:rPr lang="ru-RU" sz="4200" dirty="0" smtClean="0"/>
              <a:t>, </a:t>
            </a:r>
            <a:r>
              <a:rPr lang="ru-RU" sz="4200" b="1" dirty="0" smtClean="0"/>
              <a:t>пользования</a:t>
            </a:r>
            <a:r>
              <a:rPr lang="ru-RU" sz="4200" dirty="0" smtClean="0"/>
              <a:t> и </a:t>
            </a:r>
            <a:r>
              <a:rPr lang="ru-RU" sz="4200" b="1" dirty="0" smtClean="0"/>
              <a:t>распоряжения</a:t>
            </a:r>
            <a:r>
              <a:rPr lang="ru-RU" sz="4200" dirty="0" smtClean="0"/>
              <a:t> </a:t>
            </a:r>
            <a:r>
              <a:rPr lang="ru-RU" sz="4200" b="1" dirty="0" smtClean="0"/>
              <a:t>муниципальным имуществом, в том числе земельными и лесными участками</a:t>
            </a:r>
            <a:r>
              <a:rPr lang="ru-RU" sz="4200" dirty="0" smtClean="0"/>
              <a:t>, в пределах установленной компетенции;</a:t>
            </a:r>
          </a:p>
          <a:p>
            <a:pPr algn="just"/>
            <a:endParaRPr lang="ru-RU" sz="4200" dirty="0" smtClean="0"/>
          </a:p>
          <a:p>
            <a:pPr algn="just"/>
            <a:r>
              <a:rPr lang="ru-RU" sz="4200" dirty="0" smtClean="0"/>
              <a:t>обеспечение </a:t>
            </a:r>
            <a:r>
              <a:rPr lang="ru-RU" sz="4200" b="1" dirty="0" smtClean="0"/>
              <a:t>пополнения бюджета </a:t>
            </a:r>
            <a:r>
              <a:rPr lang="ru-RU" sz="4200" dirty="0" smtClean="0"/>
              <a:t>города Челябинска;</a:t>
            </a:r>
          </a:p>
          <a:p>
            <a:pPr algn="just"/>
            <a:endParaRPr lang="ru-RU" sz="4200" dirty="0" smtClean="0"/>
          </a:p>
          <a:p>
            <a:pPr marL="0" indent="360000" algn="just">
              <a:spcBef>
                <a:spcPts val="0"/>
              </a:spcBef>
            </a:pPr>
            <a:r>
              <a:rPr lang="ru-RU" sz="4200" b="1" dirty="0" smtClean="0"/>
              <a:t>представление и защиту прав </a:t>
            </a:r>
            <a:r>
              <a:rPr lang="ru-RU" sz="4200" dirty="0" smtClean="0"/>
              <a:t>и законных интересов </a:t>
            </a:r>
            <a:r>
              <a:rPr lang="ru-RU" sz="4200" b="1" dirty="0" smtClean="0"/>
              <a:t>муниципального образования «город Челябинск» </a:t>
            </a:r>
            <a:r>
              <a:rPr lang="ru-RU" sz="4200" dirty="0" smtClean="0"/>
              <a:t>в области имущественных правоотношений;</a:t>
            </a:r>
          </a:p>
          <a:p>
            <a:pPr marL="0" indent="360000" algn="just">
              <a:spcBef>
                <a:spcPts val="0"/>
              </a:spcBef>
            </a:pPr>
            <a:endParaRPr lang="ru-RU" sz="5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 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32656"/>
            <a:ext cx="828675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innerShdw blurRad="114300">
              <a:schemeClr val="tx2">
                <a:lumMod val="60000"/>
                <a:lumOff val="40000"/>
              </a:schemeClr>
            </a:innerShdw>
          </a:effectLst>
        </p:spPr>
      </p:pic>
      <p:graphicFrame>
        <p:nvGraphicFramePr>
          <p:cNvPr id="19" name="Схема 18"/>
          <p:cNvGraphicFramePr/>
          <p:nvPr/>
        </p:nvGraphicFramePr>
        <p:xfrm>
          <a:off x="899592" y="1412776"/>
          <a:ext cx="7800528" cy="4624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355160" cy="994122"/>
          </a:xfrm>
        </p:spPr>
        <p:txBody>
          <a:bodyPr>
            <a:noAutofit/>
          </a:bodyPr>
          <a:lstStyle/>
          <a:p>
            <a:r>
              <a:rPr lang="ru-RU" sz="2500" b="1" dirty="0" smtClean="0"/>
              <a:t>Предлагаемый порядок организации аукциона по заявлениям граждан и юридических лиц</a:t>
            </a:r>
            <a:endParaRPr lang="ru-RU" sz="2500" b="1" dirty="0"/>
          </a:p>
        </p:txBody>
      </p:sp>
      <p:pic>
        <p:nvPicPr>
          <p:cNvPr id="4" name="Рисунок 3" descr=" 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32656"/>
            <a:ext cx="828675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innerShdw blurRad="114300">
              <a:schemeClr val="tx2">
                <a:lumMod val="60000"/>
                <a:lumOff val="40000"/>
              </a:schemeClr>
            </a:innerShdw>
          </a:effectLst>
        </p:spPr>
      </p:pic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196752"/>
          <a:ext cx="8229600" cy="49294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 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32656"/>
            <a:ext cx="828675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innerShdw blurRad="114300">
              <a:schemeClr val="tx2">
                <a:lumMod val="60000"/>
                <a:lumOff val="40000"/>
              </a:schemeClr>
            </a:innerShdw>
          </a:effec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283152" cy="1282154"/>
          </a:xfrm>
        </p:spPr>
        <p:txBody>
          <a:bodyPr>
            <a:noAutofit/>
          </a:bodyPr>
          <a:lstStyle/>
          <a:p>
            <a:r>
              <a:rPr lang="ru-RU" sz="3000" b="1" dirty="0" smtClean="0"/>
              <a:t>Установление сроков аренды для размещения объектов</a:t>
            </a:r>
            <a:endParaRPr lang="ru-RU" sz="3000" b="1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39552" y="2060848"/>
            <a:ext cx="8229600" cy="3744416"/>
          </a:xfrm>
        </p:spPr>
        <p:txBody>
          <a:bodyPr>
            <a:normAutofit fontScale="55000" lnSpcReduction="20000"/>
          </a:bodyPr>
          <a:lstStyle/>
          <a:p>
            <a:pPr algn="just"/>
            <a:endParaRPr lang="ru-RU" dirty="0" smtClean="0"/>
          </a:p>
          <a:p>
            <a:pPr algn="just"/>
            <a:r>
              <a:rPr lang="ru-RU" dirty="0" smtClean="0"/>
              <a:t>Решение </a:t>
            </a:r>
            <a:r>
              <a:rPr lang="ru-RU" dirty="0"/>
              <a:t>Челябинской городской Думы </a:t>
            </a:r>
            <a:r>
              <a:rPr lang="ru-RU" b="1" dirty="0"/>
              <a:t>от 30.06.2015 № 10/6 </a:t>
            </a:r>
            <a:r>
              <a:rPr lang="ru-RU" dirty="0"/>
              <a:t>«Об утверждении Порядка оформления документов для размещения нестационарных объектов на территории города Челябинска</a:t>
            </a:r>
            <a:r>
              <a:rPr lang="ru-RU" dirty="0" smtClean="0"/>
              <a:t>»;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Решение </a:t>
            </a:r>
            <a:r>
              <a:rPr lang="ru-RU" dirty="0"/>
              <a:t>Челябинской городской Думы </a:t>
            </a:r>
            <a:r>
              <a:rPr lang="ru-RU" b="1" dirty="0"/>
              <a:t>от 25.06.2013 № 43/25 </a:t>
            </a:r>
            <a:r>
              <a:rPr lang="ru-RU" dirty="0"/>
              <a:t>«Об утверждении Порядка оформления документов для предоставления земельных участков для размещения (установки) и эксплуатации временных нестационарных объектов на территории города Челябинска</a:t>
            </a:r>
            <a:r>
              <a:rPr lang="ru-RU" dirty="0" smtClean="0"/>
              <a:t>»);</a:t>
            </a:r>
          </a:p>
          <a:p>
            <a:pPr algn="just"/>
            <a:endParaRPr lang="ru-RU" dirty="0"/>
          </a:p>
          <a:p>
            <a:pPr algn="just"/>
            <a:r>
              <a:rPr lang="ru-RU" dirty="0" smtClean="0"/>
              <a:t>Приказ Минстроя России </a:t>
            </a:r>
            <a:r>
              <a:rPr lang="ru-RU" b="1" dirty="0" smtClean="0"/>
              <a:t>от 27.02.2015 № 137/</a:t>
            </a:r>
            <a:r>
              <a:rPr lang="ru-RU" b="1" dirty="0" err="1" smtClean="0"/>
              <a:t>пр</a:t>
            </a:r>
            <a:r>
              <a:rPr lang="ru-RU" b="1" dirty="0" smtClean="0"/>
              <a:t> </a:t>
            </a:r>
            <a:r>
              <a:rPr lang="ru-RU" dirty="0" smtClean="0"/>
              <a:t>«Об установлении срока, необходимого для выполнения инженерных изысканий, осуществления архитектурно-строительного проектирования и строительства зданий, сооружений»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 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32656"/>
            <a:ext cx="828675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innerShdw blurRad="114300">
              <a:schemeClr val="tx2">
                <a:lumMod val="60000"/>
                <a:lumOff val="40000"/>
              </a:schemeClr>
            </a:innerShdw>
          </a:effec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283152" cy="994122"/>
          </a:xfrm>
        </p:spPr>
        <p:txBody>
          <a:bodyPr>
            <a:noAutofit/>
          </a:bodyPr>
          <a:lstStyle/>
          <a:p>
            <a:pPr algn="ctr"/>
            <a:r>
              <a:rPr lang="ru-RU" sz="2500" b="1" dirty="0" smtClean="0">
                <a:effectLst/>
                <a:latin typeface="Times New Roman" pitchFamily="18" charset="0"/>
                <a:cs typeface="Times New Roman" pitchFamily="18" charset="0"/>
              </a:rPr>
              <a:t>Случаи, когда земельный участок не может быть предметом аукциона (статья 39.11 ЗК РФ)</a:t>
            </a:r>
            <a:endParaRPr lang="ru-RU" sz="2500" b="1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graphicFrame>
        <p:nvGraphicFramePr>
          <p:cNvPr id="8" name="Схема 7"/>
          <p:cNvGraphicFramePr/>
          <p:nvPr/>
        </p:nvGraphicFramePr>
        <p:xfrm>
          <a:off x="179512" y="1412776"/>
          <a:ext cx="8568952" cy="53285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8904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000" b="1" dirty="0" smtClean="0"/>
              <a:t>Постановление Правительства РФ от 03.12.2014 № 1300 </a:t>
            </a:r>
          </a:p>
          <a:p>
            <a:pPr marL="0" indent="0" algn="ctr">
              <a:buNone/>
            </a:pPr>
            <a:r>
              <a:rPr lang="ru-RU" sz="2000" dirty="0" smtClean="0"/>
              <a:t>«Об утверждении перечня видов объектов, размещение которых может осуществляться на землях или земельных участках, находящихся в государственной или муниципальной собственности, без предоставления земельных участков и установления сервитутов»</a:t>
            </a:r>
          </a:p>
          <a:p>
            <a:pPr marL="0" indent="0" algn="ctr">
              <a:buNone/>
            </a:pPr>
            <a:endParaRPr lang="ru-RU" sz="2000" dirty="0"/>
          </a:p>
          <a:p>
            <a:pPr marL="0" indent="0" algn="ctr">
              <a:buNone/>
            </a:pPr>
            <a:endParaRPr lang="ru-RU" sz="2000" dirty="0" smtClean="0"/>
          </a:p>
          <a:p>
            <a:pPr marL="0" indent="0" algn="ctr">
              <a:buNone/>
            </a:pPr>
            <a:r>
              <a:rPr lang="ru-RU" sz="2000" b="1" dirty="0" smtClean="0"/>
              <a:t>Закон Челябинской области от 27.05.2010 № 589-ЗО </a:t>
            </a:r>
          </a:p>
          <a:p>
            <a:pPr marL="0" indent="0" algn="ctr">
              <a:buNone/>
            </a:pPr>
            <a:r>
              <a:rPr lang="ru-RU" sz="2000" dirty="0" smtClean="0"/>
              <a:t>«Об установлении случаев, при которых не требуется получение разрешения на строительство на территории Челябинской области» </a:t>
            </a:r>
          </a:p>
        </p:txBody>
      </p:sp>
      <p:pic>
        <p:nvPicPr>
          <p:cNvPr id="4" name="Рисунок 3" descr=" 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32656"/>
            <a:ext cx="828675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innerShdw blurRad="114300">
              <a:schemeClr val="tx2">
                <a:lumMod val="60000"/>
                <a:lumOff val="40000"/>
              </a:schemeClr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283152" cy="1143000"/>
          </a:xfrm>
        </p:spPr>
        <p:txBody>
          <a:bodyPr>
            <a:normAutofit/>
          </a:bodyPr>
          <a:lstStyle/>
          <a:p>
            <a:pPr algn="ctr"/>
            <a:r>
              <a:rPr lang="ru-RU" sz="3000" b="1" dirty="0" smtClean="0"/>
              <a:t>Автоматизация работы</a:t>
            </a:r>
            <a:endParaRPr lang="ru-RU" sz="3000" b="1" dirty="0"/>
          </a:p>
        </p:txBody>
      </p:sp>
      <p:pic>
        <p:nvPicPr>
          <p:cNvPr id="5" name="Содержимое 4" descr="846.97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55576" y="4005064"/>
            <a:ext cx="7620000" cy="2448272"/>
          </a:xfrm>
        </p:spPr>
      </p:pic>
      <p:pic>
        <p:nvPicPr>
          <p:cNvPr id="4" name="Рисунок 3" descr=" 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332656"/>
            <a:ext cx="828675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innerShdw blurRad="114300">
              <a:schemeClr val="tx2">
                <a:lumMod val="60000"/>
                <a:lumOff val="40000"/>
              </a:schemeClr>
            </a:innerShdw>
          </a:effectLst>
        </p:spPr>
      </p:pic>
      <p:sp>
        <p:nvSpPr>
          <p:cNvPr id="6" name="TextBox 5"/>
          <p:cNvSpPr txBox="1"/>
          <p:nvPr/>
        </p:nvSpPr>
        <p:spPr>
          <a:xfrm>
            <a:off x="827584" y="1916832"/>
            <a:ext cx="7272808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500" dirty="0" smtClean="0"/>
              <a:t>«Автоматизированная система учета договоров аренды и продажи земельных участков»</a:t>
            </a:r>
            <a:endParaRPr lang="ru-RU" sz="3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283152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Снижение административных барьеров</a:t>
            </a:r>
            <a:endParaRPr lang="ru-RU" b="1" dirty="0"/>
          </a:p>
        </p:txBody>
      </p:sp>
      <p:pic>
        <p:nvPicPr>
          <p:cNvPr id="4" name="Рисунок 3" descr=" 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32656"/>
            <a:ext cx="828675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innerShdw blurRad="114300">
              <a:schemeClr val="tx2">
                <a:lumMod val="60000"/>
                <a:lumOff val="40000"/>
              </a:schemeClr>
            </a:innerShdw>
          </a:effectLst>
        </p:spPr>
      </p:pic>
      <p:pic>
        <p:nvPicPr>
          <p:cNvPr id="8" name="Содержимое 7" descr="1411717692_1386331512_12-1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499992" y="3501007"/>
            <a:ext cx="3600400" cy="2640293"/>
          </a:xfrm>
        </p:spPr>
      </p:pic>
      <p:pic>
        <p:nvPicPr>
          <p:cNvPr id="9" name="Рисунок 8" descr="mnogofunktsionalnyj-tsentr-predostavleniya-gosudarstvennyh-uslug-chelyabins-1469245547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55576" y="1772816"/>
            <a:ext cx="3240360" cy="23554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283152" cy="1786210"/>
          </a:xfrm>
        </p:spPr>
        <p:txBody>
          <a:bodyPr>
            <a:normAutofit/>
          </a:bodyPr>
          <a:lstStyle/>
          <a:p>
            <a:pPr algn="ctr"/>
            <a:r>
              <a:rPr lang="ru-RU" sz="3000" b="1" dirty="0" smtClean="0"/>
              <a:t>Оценка эффективного использования муниципального имущества</a:t>
            </a:r>
            <a:endParaRPr lang="ru-RU" sz="3000" b="1" dirty="0"/>
          </a:p>
        </p:txBody>
      </p:sp>
      <p:pic>
        <p:nvPicPr>
          <p:cNvPr id="4" name="Рисунок 3" descr=" 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32656"/>
            <a:ext cx="828675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innerShdw blurRad="114300">
              <a:schemeClr val="tx2">
                <a:lumMod val="60000"/>
                <a:lumOff val="40000"/>
              </a:schemeClr>
            </a:innerShdw>
          </a:effectLst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67544" y="2276872"/>
            <a:ext cx="8229600" cy="4205064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sz="2000" dirty="0" smtClean="0"/>
              <a:t>осуществление выездных проверок переданного по договорам аренды имущества;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000" dirty="0" smtClean="0"/>
              <a:t>проведение инвентаризации заключенных договоров аренды земельных участков;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000" dirty="0" smtClean="0"/>
              <a:t>осуществление муниципального земельного контроля на территории муниципального образования «город Челябинск»;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000" dirty="0" smtClean="0"/>
              <a:t>иные мероприятия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283152" cy="178621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000" b="1" dirty="0" smtClean="0"/>
              <a:t>Комиссия по снижению дебиторской задолженности, по исполнению бюджетных обязательств и обеспечению доходов  бюджета города Челябинска</a:t>
            </a:r>
            <a:endParaRPr lang="ru-RU" sz="3000" b="1" dirty="0"/>
          </a:p>
        </p:txBody>
      </p:sp>
      <p:pic>
        <p:nvPicPr>
          <p:cNvPr id="4" name="Рисунок 3" descr=" 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32656"/>
            <a:ext cx="828675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innerShdw blurRad="114300">
              <a:schemeClr val="tx2">
                <a:lumMod val="60000"/>
                <a:lumOff val="40000"/>
              </a:schemeClr>
            </a:innerShdw>
          </a:effectLst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67544" y="2276872"/>
            <a:ext cx="8229600" cy="4205064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Состав, полномочия и порядок работы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комиссии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утверждены приказом Комитета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 управлению имущество и земельными отношениям города Челябинска.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Основные функции Комиссии:</a:t>
            </a:r>
          </a:p>
          <a:p>
            <a:pPr marL="0" indent="0" algn="just">
              <a:spcBef>
                <a:spcPts val="0"/>
              </a:spcBef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контроль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своевременностью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поступлений денежных средств и полнотой уплаты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задолженности перед бюджетов города Челябинска;</a:t>
            </a:r>
          </a:p>
          <a:p>
            <a:pPr marL="0" indent="0" algn="just">
              <a:spcBef>
                <a:spcPts val="0"/>
              </a:spcBef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анализ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образовавшейся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бюджетной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задолженности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предприятий и организаций;</a:t>
            </a:r>
          </a:p>
          <a:p>
            <a:pPr marL="0" indent="0" algn="just">
              <a:spcBef>
                <a:spcPts val="0"/>
              </a:spcBef>
              <a:buFont typeface="Wingdings" pitchFamily="2" charset="2"/>
              <a:buChar char="Ø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разработка мер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 обеспечению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взимания платежей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 algn="just">
              <a:spcBef>
                <a:spcPts val="0"/>
              </a:spcBef>
              <a:buFont typeface="Wingdings" pitchFamily="2" charset="2"/>
              <a:buChar char="Ø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контроль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над соответствием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использования земельных участков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требования земельного законодательства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foto-chelyabinskiy-oblastnoy-su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93244" y="692150"/>
            <a:ext cx="7111204" cy="5322292"/>
          </a:xfrm>
        </p:spPr>
      </p:pic>
      <p:pic>
        <p:nvPicPr>
          <p:cNvPr id="3" name="Рисунок 2" descr=" 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332656"/>
            <a:ext cx="828675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innerShdw blurRad="114300">
              <a:schemeClr val="tx2">
                <a:lumMod val="60000"/>
                <a:lumOff val="40000"/>
              </a:schemeClr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 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32656"/>
            <a:ext cx="828675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innerShdw blurRad="114300">
              <a:schemeClr val="tx2">
                <a:lumMod val="60000"/>
                <a:lumOff val="40000"/>
              </a:schemeClr>
            </a:innerShdw>
          </a:effec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500" b="1" dirty="0" smtClean="0">
                <a:effectLst/>
                <a:latin typeface="Times New Roman" pitchFamily="18" charset="0"/>
                <a:cs typeface="Times New Roman" pitchFamily="18" charset="0"/>
              </a:rPr>
              <a:t>Распоряжение муниципальной собственностью</a:t>
            </a:r>
            <a:endParaRPr lang="ru-RU" sz="3500" b="1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176463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dirty="0" smtClean="0"/>
              <a:t>Распоряжение Администрации города Челябинска   </a:t>
            </a:r>
            <a:r>
              <a:rPr lang="ru-RU" b="1" dirty="0" smtClean="0"/>
              <a:t>от 27.04.2015 № 4525</a:t>
            </a:r>
            <a:r>
              <a:rPr lang="ru-RU" dirty="0" smtClean="0"/>
              <a:t> «Об  утверждении Плана  мероприятий («дорожная карта»)  по внедрению практик, направленных на развитие и поддержку малого и среднего предпринимательства на муниципальном уровне, включенных в Атлас муниципальных практик, в муниципальном образовании «Челябинский городской округ» </a:t>
            </a:r>
            <a:endParaRPr lang="ru-RU" dirty="0"/>
          </a:p>
        </p:txBody>
      </p:sp>
      <p:pic>
        <p:nvPicPr>
          <p:cNvPr id="3" name="Рисунок 2" descr=" 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32656"/>
            <a:ext cx="828675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innerShdw blurRad="114300">
              <a:schemeClr val="tx2">
                <a:lumMod val="60000"/>
                <a:lumOff val="40000"/>
              </a:schemeClr>
            </a:innerShdw>
          </a:effectLst>
        </p:spPr>
      </p:pic>
    </p:spTree>
  </p:cSld>
  <p:clrMapOvr>
    <a:masterClrMapping/>
  </p:clrMapOvr>
  <p:transition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 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32656"/>
            <a:ext cx="828675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innerShdw blurRad="114300">
              <a:schemeClr val="tx2">
                <a:lumMod val="60000"/>
                <a:lumOff val="40000"/>
              </a:schemeClr>
            </a:innerShdw>
          </a:effectLst>
        </p:spPr>
      </p:pic>
      <p:sp>
        <p:nvSpPr>
          <p:cNvPr id="4" name="Заголовок 2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283152" cy="99412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000" b="1" dirty="0" smtClean="0"/>
              <a:t>Контактная информация</a:t>
            </a:r>
            <a:br>
              <a:rPr lang="ru-RU" sz="3000" b="1" dirty="0" smtClean="0"/>
            </a:br>
            <a:r>
              <a:rPr lang="ru-RU" sz="2200" b="1" dirty="0" smtClean="0"/>
              <a:t>(в части вопросов аренды и продажи муниципального имущества и земельных участков)</a:t>
            </a:r>
            <a:endParaRPr lang="ru-RU" sz="2200" b="1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539552" y="1340769"/>
          <a:ext cx="8507288" cy="46700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9327"/>
                <a:gridCol w="2832198"/>
                <a:gridCol w="2835763"/>
              </a:tblGrid>
              <a:tr h="372967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ФИО</a:t>
                      </a:r>
                      <a:endParaRPr lang="ru-RU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Должность</a:t>
                      </a:r>
                      <a:endParaRPr lang="ru-RU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Телефон</a:t>
                      </a:r>
                    </a:p>
                  </a:txBody>
                  <a:tcPr/>
                </a:tc>
              </a:tr>
              <a:tr h="32206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err="1" smtClean="0"/>
                        <a:t>Чигинцев</a:t>
                      </a:r>
                      <a:r>
                        <a:rPr lang="ru-RU" sz="1400" dirty="0" smtClean="0"/>
                        <a:t> Сергей Анатольевич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Председатель Комитета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8 (351) 263-49-35 (приемная)</a:t>
                      </a:r>
                      <a:endParaRPr lang="ru-RU" sz="1400" dirty="0"/>
                    </a:p>
                  </a:txBody>
                  <a:tcPr/>
                </a:tc>
              </a:tr>
              <a:tr h="706071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Шавлова</a:t>
                      </a:r>
                      <a:r>
                        <a:rPr lang="ru-RU" sz="1400" baseline="0" dirty="0" smtClean="0"/>
                        <a:t> Светлана Евгеньевна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Заместитель председателя Комитета (имущественные отношения)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8</a:t>
                      </a:r>
                      <a:r>
                        <a:rPr lang="ru-RU" sz="1400" baseline="0" dirty="0" smtClean="0"/>
                        <a:t> (351) 263-31-91 (приемная)</a:t>
                      </a:r>
                      <a:endParaRPr lang="ru-RU" sz="1400" dirty="0"/>
                    </a:p>
                  </a:txBody>
                  <a:tcPr/>
                </a:tc>
              </a:tr>
              <a:tr h="500133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Шипунов Алексей Вячеславович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Заместитель председателя Комитета (земельные отношения)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8 (351) 266-34-78 </a:t>
                      </a:r>
                      <a:r>
                        <a:rPr lang="ru-RU" sz="1400" baseline="0" dirty="0" smtClean="0"/>
                        <a:t>(приемная)</a:t>
                      </a:r>
                      <a:endParaRPr lang="ru-RU" sz="1400" dirty="0"/>
                    </a:p>
                  </a:txBody>
                  <a:tcPr/>
                </a:tc>
              </a:tr>
              <a:tr h="500133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Присяжная Светлана Павловна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Отдел приватизации муниципального имущества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8</a:t>
                      </a:r>
                      <a:r>
                        <a:rPr lang="ru-RU" sz="1400" baseline="0" dirty="0" smtClean="0"/>
                        <a:t> (351) 263-57-17</a:t>
                      </a:r>
                      <a:endParaRPr lang="ru-RU" sz="1400" dirty="0"/>
                    </a:p>
                  </a:txBody>
                  <a:tcPr/>
                </a:tc>
              </a:tr>
              <a:tr h="735715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Иванов Валерий Евгеньевич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Отдел аренды нежилых помещений и движимого имущества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8</a:t>
                      </a:r>
                      <a:r>
                        <a:rPr lang="ru-RU" sz="1400" baseline="0" dirty="0" smtClean="0"/>
                        <a:t> (351) 263-57-17</a:t>
                      </a:r>
                      <a:endParaRPr lang="ru-RU" sz="1400" dirty="0"/>
                    </a:p>
                  </a:txBody>
                  <a:tcPr/>
                </a:tc>
              </a:tr>
              <a:tr h="7357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Спрягайло Людмила Алексеевна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Отдел аренды и предоставления земельных участков для целей,</a:t>
                      </a:r>
                      <a:r>
                        <a:rPr lang="ru-RU" sz="1400" baseline="0" dirty="0" smtClean="0"/>
                        <a:t> не связанных со строительством</a:t>
                      </a:r>
                      <a:endParaRPr lang="ru-RU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8</a:t>
                      </a:r>
                      <a:r>
                        <a:rPr lang="ru-RU" sz="1400" baseline="0" dirty="0" smtClean="0"/>
                        <a:t> (351) 265-94-47</a:t>
                      </a:r>
                      <a:endParaRPr lang="ru-RU" sz="1400" dirty="0"/>
                    </a:p>
                  </a:txBody>
                  <a:tcPr/>
                </a:tc>
              </a:tr>
              <a:tr h="7357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Родионова Елена Станиславовна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Отдел продажи земельных</a:t>
                      </a:r>
                      <a:r>
                        <a:rPr lang="ru-RU" sz="1400" baseline="0" dirty="0" smtClean="0"/>
                        <a:t> участков</a:t>
                      </a:r>
                      <a:endParaRPr lang="ru-RU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8 (351) 265-95-57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67544" y="5805264"/>
            <a:ext cx="83529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sz="1600" dirty="0" smtClean="0"/>
          </a:p>
          <a:p>
            <a:pPr algn="just"/>
            <a:r>
              <a:rPr lang="ru-RU" sz="1600" dirty="0" smtClean="0"/>
              <a:t>г. Челябинск, ул. Тимирязева, д. 36, тел. 8 (351) 263-49-35 (приемная), </a:t>
            </a:r>
            <a:r>
              <a:rPr lang="en-US" sz="1600" dirty="0" smtClean="0"/>
              <a:t>e-mail: kuizo@kuizo.ru</a:t>
            </a:r>
            <a:r>
              <a:rPr lang="ru-RU" sz="1600" dirty="0" smtClean="0"/>
              <a:t> 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sz="5000" dirty="0" smtClean="0"/>
              <a:t>Благодарю за внимание!</a:t>
            </a:r>
            <a:endParaRPr lang="ru-RU" sz="5000" dirty="0"/>
          </a:p>
        </p:txBody>
      </p:sp>
      <p:pic>
        <p:nvPicPr>
          <p:cNvPr id="3" name="Рисунок 2" descr=" 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32656"/>
            <a:ext cx="828675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innerShdw blurRad="114300">
              <a:schemeClr val="tx2">
                <a:lumMod val="60000"/>
                <a:lumOff val="40000"/>
              </a:schemeClr>
            </a:innerShdw>
          </a:effectLst>
        </p:spPr>
      </p:pic>
      <p:sp>
        <p:nvSpPr>
          <p:cNvPr id="4" name="Заголовок 3"/>
          <p:cNvSpPr txBox="1">
            <a:spLocks/>
          </p:cNvSpPr>
          <p:nvPr/>
        </p:nvSpPr>
        <p:spPr>
          <a:xfrm>
            <a:off x="1403648" y="332656"/>
            <a:ext cx="6984776" cy="1152128"/>
          </a:xfrm>
          <a:prstGeom prst="rect">
            <a:avLst/>
          </a:prstGeom>
        </p:spPr>
        <p:txBody>
          <a:bodyPr vert="horz" rtlCol="0" anchor="t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Муниципальное образование </a:t>
            </a:r>
            <a:br>
              <a:rPr kumimoji="0" lang="ru-RU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«город Челябинск»</a:t>
            </a:r>
            <a:endParaRPr kumimoji="0" lang="ru-RU" sz="3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 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32656"/>
            <a:ext cx="828675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innerShdw blurRad="114300">
              <a:schemeClr val="tx2">
                <a:lumMod val="60000"/>
                <a:lumOff val="40000"/>
              </a:schemeClr>
            </a:innerShdw>
          </a:effec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283152" cy="1143000"/>
          </a:xfrm>
        </p:spPr>
        <p:txBody>
          <a:bodyPr>
            <a:noAutofit/>
          </a:bodyPr>
          <a:lstStyle/>
          <a:p>
            <a:pPr algn="ctr"/>
            <a:r>
              <a:rPr lang="ru-RU" sz="3500" b="1" dirty="0" smtClean="0">
                <a:effectLst/>
                <a:latin typeface="Times New Roman" pitchFamily="18" charset="0"/>
                <a:cs typeface="Times New Roman" pitchFamily="18" charset="0"/>
              </a:rPr>
              <a:t>Приватизация муниципального имущества</a:t>
            </a:r>
            <a:endParaRPr lang="ru-RU" sz="3500" b="1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175" indent="358775" algn="just">
              <a:buNone/>
            </a:pPr>
            <a:r>
              <a:rPr lang="ru-RU" sz="2000" dirty="0" smtClean="0"/>
              <a:t>- возмездное отчуждение имущества, находящегося в собственности муниципального образования, в собственность физических и (или) юридических лиц.</a:t>
            </a:r>
          </a:p>
          <a:p>
            <a:pPr marL="0" indent="355600" algn="just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5600" algn="just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Приватизации не подлежат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355600" algn="just">
              <a:buFont typeface="Arial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объекты, изъятые из оборота;</a:t>
            </a:r>
          </a:p>
          <a:p>
            <a:pPr marL="0" indent="355600" algn="just">
              <a:buFont typeface="Arial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имущество, которое может находиться только в муниципальной собственности.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 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32656"/>
            <a:ext cx="828675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innerShdw blurRad="114300">
              <a:schemeClr val="tx2">
                <a:lumMod val="60000"/>
                <a:lumOff val="40000"/>
              </a:schemeClr>
            </a:innerShdw>
          </a:effec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283152" cy="1143000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effectLst/>
                <a:cs typeface="Times New Roman" pitchFamily="18" charset="0"/>
              </a:rPr>
              <a:t>Способы приватизации имущества</a:t>
            </a:r>
            <a:endParaRPr lang="ru-RU" sz="3500" b="1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30000"/>
              </a:lnSpc>
              <a:spcBef>
                <a:spcPts val="0"/>
              </a:spcBef>
            </a:pPr>
            <a:r>
              <a:rPr lang="ru-RU" sz="2000" b="1" dirty="0" smtClean="0"/>
              <a:t>продажа</a:t>
            </a:r>
            <a:r>
              <a:rPr lang="ru-RU" sz="2000" dirty="0" smtClean="0"/>
              <a:t> муниципального имущества </a:t>
            </a:r>
            <a:r>
              <a:rPr lang="ru-RU" sz="2000" b="1" dirty="0" smtClean="0"/>
              <a:t>на аукционе</a:t>
            </a:r>
            <a:r>
              <a:rPr lang="ru-RU" sz="2000" dirty="0" smtClean="0"/>
              <a:t>;</a:t>
            </a:r>
          </a:p>
          <a:p>
            <a:pPr algn="just">
              <a:lnSpc>
                <a:spcPct val="130000"/>
              </a:lnSpc>
              <a:spcBef>
                <a:spcPts val="0"/>
              </a:spcBef>
            </a:pPr>
            <a:r>
              <a:rPr lang="ru-RU" sz="2000" b="1" dirty="0" smtClean="0"/>
              <a:t>преобразование унитарного предприятия </a:t>
            </a:r>
            <a:r>
              <a:rPr lang="ru-RU" sz="2000" dirty="0" smtClean="0"/>
              <a:t>в акционерное общество общество с ограниченной ответственностью;</a:t>
            </a:r>
          </a:p>
          <a:p>
            <a:pPr algn="just">
              <a:lnSpc>
                <a:spcPct val="130000"/>
              </a:lnSpc>
              <a:spcBef>
                <a:spcPts val="0"/>
              </a:spcBef>
            </a:pPr>
            <a:r>
              <a:rPr lang="ru-RU" sz="2000" dirty="0" smtClean="0"/>
              <a:t> </a:t>
            </a:r>
            <a:r>
              <a:rPr lang="ru-RU" sz="2000" b="1" dirty="0" smtClean="0"/>
              <a:t>продажа</a:t>
            </a:r>
            <a:r>
              <a:rPr lang="ru-RU" sz="2000" dirty="0" smtClean="0"/>
              <a:t> муниципального имущества </a:t>
            </a:r>
            <a:r>
              <a:rPr lang="ru-RU" sz="2000" b="1" dirty="0" smtClean="0"/>
              <a:t>посредством публичного предложения</a:t>
            </a:r>
            <a:r>
              <a:rPr lang="ru-RU" sz="2000" dirty="0" smtClean="0"/>
              <a:t>;</a:t>
            </a:r>
          </a:p>
          <a:p>
            <a:pPr algn="just">
              <a:lnSpc>
                <a:spcPct val="130000"/>
              </a:lnSpc>
              <a:spcBef>
                <a:spcPts val="0"/>
              </a:spcBef>
            </a:pPr>
            <a:r>
              <a:rPr lang="ru-RU" sz="2000" dirty="0" smtClean="0"/>
              <a:t> </a:t>
            </a:r>
            <a:r>
              <a:rPr lang="ru-RU" sz="2000" b="1" dirty="0" smtClean="0"/>
              <a:t>продажа</a:t>
            </a:r>
            <a:r>
              <a:rPr lang="ru-RU" sz="2000" dirty="0" smtClean="0"/>
              <a:t> муниципального имущества </a:t>
            </a:r>
            <a:r>
              <a:rPr lang="ru-RU" sz="2000" b="1" dirty="0" smtClean="0"/>
              <a:t>без объявления цены</a:t>
            </a:r>
            <a:r>
              <a:rPr lang="ru-RU" sz="2000" dirty="0" smtClean="0"/>
              <a:t>;</a:t>
            </a:r>
          </a:p>
          <a:p>
            <a:pPr algn="just">
              <a:lnSpc>
                <a:spcPct val="130000"/>
              </a:lnSpc>
              <a:spcBef>
                <a:spcPts val="0"/>
              </a:spcBef>
            </a:pPr>
            <a:r>
              <a:rPr lang="ru-RU" sz="2000" dirty="0" smtClean="0"/>
              <a:t> </a:t>
            </a:r>
            <a:r>
              <a:rPr lang="ru-RU" sz="2000" b="1" dirty="0" smtClean="0"/>
              <a:t>внесение</a:t>
            </a:r>
            <a:r>
              <a:rPr lang="ru-RU" sz="2000" dirty="0" smtClean="0"/>
              <a:t> муниципального имущества </a:t>
            </a:r>
            <a:r>
              <a:rPr lang="ru-RU" sz="2000" b="1" dirty="0" smtClean="0"/>
              <a:t>в качестве вклада в уставные капиталы</a:t>
            </a:r>
            <a:r>
              <a:rPr lang="ru-RU" sz="2000" dirty="0" smtClean="0"/>
              <a:t> акционерных обществ.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 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32656"/>
            <a:ext cx="828675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innerShdw blurRad="114300">
              <a:schemeClr val="tx2">
                <a:lumMod val="60000"/>
                <a:lumOff val="40000"/>
              </a:schemeClr>
            </a:innerShdw>
          </a:effec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283152" cy="1143000"/>
          </a:xfrm>
        </p:spPr>
        <p:txBody>
          <a:bodyPr>
            <a:normAutofit/>
          </a:bodyPr>
          <a:lstStyle/>
          <a:p>
            <a:pPr algn="ctr"/>
            <a:r>
              <a:rPr lang="ru-RU" sz="2200" b="1" dirty="0" smtClean="0">
                <a:effectLst/>
                <a:cs typeface="Times New Roman" pitchFamily="18" charset="0"/>
              </a:rPr>
              <a:t>Нормативные акты, регламентирующие отдельные способы приватизации государственного и муниципального имущества </a:t>
            </a:r>
            <a:endParaRPr lang="ru-RU" sz="2200" b="1" dirty="0">
              <a:effectLst/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Постановление Правительства РФ </a:t>
            </a: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от 27.08.2012 № 860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«Об организации и проведении продажи государственного или муниципального имущества в электронной форме»;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Ø"/>
              <a:defRPr/>
            </a:pPr>
            <a:endParaRPr lang="ru-RU" sz="21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Постановление Правительства РФ </a:t>
            </a: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от 12.08.2002 № 585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«Об утверждении Положения об организации продажи государственного или муниципального имущества на аукционе и Положения об организации продажи находящихся в государственной или муниципальной собственности акций акционерных обществ на специализированном аукционе»;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Ø"/>
              <a:defRPr/>
            </a:pPr>
            <a:endParaRPr lang="ru-RU" sz="21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Постановление Правительства РФ </a:t>
            </a: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от 12.08.2002 № 584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«Об утверждении Положения о проведении конкурса по продаже государственного или муниципального имущества»;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Ø"/>
              <a:defRPr/>
            </a:pPr>
            <a:endParaRPr lang="ru-RU" sz="21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Постановление Правительства РФ </a:t>
            </a: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от 22.07.2002 № 549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«Об утверждении Положений об организации продажи государственного или муниципального имущества посредством публичного предложения и без объявления цены».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Times New Roma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1326</TotalTime>
  <Words>4412</Words>
  <Application>Microsoft Office PowerPoint</Application>
  <PresentationFormat>Экран (4:3)</PresentationFormat>
  <Paragraphs>495</Paragraphs>
  <Slides>62</Slides>
  <Notes>2</Notes>
  <HiddenSlides>10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62</vt:i4>
      </vt:variant>
    </vt:vector>
  </HeadingPairs>
  <TitlesOfParts>
    <vt:vector size="63" baseType="lpstr">
      <vt:lpstr>Тема Office</vt:lpstr>
      <vt:lpstr>Муниципальное образование  «город Челябинск»</vt:lpstr>
      <vt:lpstr>Слайд 2</vt:lpstr>
      <vt:lpstr>К полномочиям Челябинской городской Думы в области управления муниципальным имуществом относятся, в том числе:</vt:lpstr>
      <vt:lpstr>К полномочиям Администрации города в области управления муниципальным имуществом относятся, в том числе:</vt:lpstr>
      <vt:lpstr>Основные задачи Комитета по управлению имуществом и земельным отношениям города Челябинска</vt:lpstr>
      <vt:lpstr>Распоряжение муниципальной собственностью</vt:lpstr>
      <vt:lpstr>Приватизация муниципального имущества</vt:lpstr>
      <vt:lpstr>Способы приватизации имущества</vt:lpstr>
      <vt:lpstr>Нормативные акты, регламентирующие отдельные способы приватизации государственного и муниципального имущества </vt:lpstr>
      <vt:lpstr>Нормативные акты, регламентирующие приватизацию  муниципального имущества в городе Челябинске</vt:lpstr>
      <vt:lpstr>Полномочия Комитета по управлению имуществом и земельным отношениям города Челябинска в рамках процесса приватизации</vt:lpstr>
      <vt:lpstr>Этапы приватизации муниципального имущества города Челябинска</vt:lpstr>
      <vt:lpstr>Структура прогнозного плана приватизации</vt:lpstr>
      <vt:lpstr>Этапы формирования прогнозного плана приватизации муниципального имущества в городе Челябинске</vt:lpstr>
      <vt:lpstr>Этапы формирования прогнозного плана приватизации муниципального имущества в городе Челябинске</vt:lpstr>
      <vt:lpstr>Критерии определения целесообразности приватизации муниципального имущества и отсутствия необходимости использования данного имущества для муниципальных нужд (утверждены распоряжением Администрации города Челябинска от 07.10.2013 № 6055) </vt:lpstr>
      <vt:lpstr>Этапы формирования прогнозного плана приватизации муниципального имущества в городе Челябинске</vt:lpstr>
      <vt:lpstr>Комиссия по приватизации муниципального имущества</vt:lpstr>
      <vt:lpstr>Публикация</vt:lpstr>
      <vt:lpstr>Слайд 20</vt:lpstr>
      <vt:lpstr>Условия реализации субъектами малого и среднего предпринимательства преимущественного права на приобретение имущества</vt:lpstr>
      <vt:lpstr>Процедура реализации субъектами малого и среднего предпринимательства преимущественного права выкупа</vt:lpstr>
      <vt:lpstr>Комиссия по рассмотрению заявлений субъектов малого или среднего предпринимательства</vt:lpstr>
      <vt:lpstr>Закон Челябинской области от 28.08.2015 № 208-ЗО</vt:lpstr>
      <vt:lpstr>Слайд 25</vt:lpstr>
      <vt:lpstr>Передача объектов недвижимости по договорам аренды муниципального имущества</vt:lpstr>
      <vt:lpstr>Обобщенная блок-схема предоставления муниципальной услуги</vt:lpstr>
      <vt:lpstr>Случаи предоставления муниципального имущества без проведения торгов</vt:lpstr>
      <vt:lpstr>Слайд 29</vt:lpstr>
      <vt:lpstr>Слайд 30</vt:lpstr>
      <vt:lpstr>Перечень видов имущества, в отношении которого заключение договоров аренды может осуществляться путем проведения торгов в форме конкурса</vt:lpstr>
      <vt:lpstr>Основные условия договора аренды муниципального имущества</vt:lpstr>
      <vt:lpstr>Слайд 33</vt:lpstr>
      <vt:lpstr>Методика расчета арендной платы с установлением критериев использования недвижимого муниципального имущества города Челябинска (Постановление Администрации города Челябинска от 31.12.2013 № 283-п)</vt:lpstr>
      <vt:lpstr>Слайд 35</vt:lpstr>
      <vt:lpstr>Слайд 36</vt:lpstr>
      <vt:lpstr>Порядок управления и распоряжения земельными участками, находящимися в муниципальной собственности, и земельными участками, государственная собственность на которые не разграничена, на территории города Челябинска</vt:lpstr>
      <vt:lpstr>Предоставление земельных участков без проведения торгов</vt:lpstr>
      <vt:lpstr>Отдельные случаи предоставления земельных участков в аренду без проведения торгов </vt:lpstr>
      <vt:lpstr>Обобщенная блок-схема предоставления муниципальной услуги «Предоставление гражданам и юридическим лицам в аренду земельного участка»</vt:lpstr>
      <vt:lpstr>Комиссия Администрации города по продаже земельных участков </vt:lpstr>
      <vt:lpstr>Расчет арендной платы за пользование земельными участками, предоставленными в аренду без проведения торгов</vt:lpstr>
      <vt:lpstr>Случаи продажи земельных участков без проведения торгов</vt:lpstr>
      <vt:lpstr>Обобщенная блок-схема предоставления муниципальной услуги «Предоставление гражданам и юридическим лицам в собственность земельного участка»</vt:lpstr>
      <vt:lpstr>Расчет выкупной стоимости земельного участка под объектом недвижимости</vt:lpstr>
      <vt:lpstr>Случаи предоставления земельных участков на аукционе</vt:lpstr>
      <vt:lpstr>Схема  мероприятий  по формированию аукционной документации  по продаже земельных участков, расположенных на  территории города Челябинска, находящихся в муниципальной собственности или  государственная собственность на которые не  разграничена, или права на заключение договоров аренды таких земельных участков</vt:lpstr>
      <vt:lpstr>Слайд 48</vt:lpstr>
      <vt:lpstr>Процент от кадастровой стоимости земельных участков для определения начальной цены предмета аукциона на право заключения договоров аренды земельных участков  (утвержден постановлением Администрации города Челябинска от 21.12.2015 № 326-п)</vt:lpstr>
      <vt:lpstr>Слайд 50</vt:lpstr>
      <vt:lpstr>Предлагаемый порядок организации аукциона по заявлениям граждан и юридических лиц</vt:lpstr>
      <vt:lpstr>Установление сроков аренды для размещения объектов</vt:lpstr>
      <vt:lpstr>Случаи, когда земельный участок не может быть предметом аукциона (статья 39.11 ЗК РФ)</vt:lpstr>
      <vt:lpstr>Слайд 54</vt:lpstr>
      <vt:lpstr>Автоматизация работы</vt:lpstr>
      <vt:lpstr>Снижение административных барьеров</vt:lpstr>
      <vt:lpstr>Оценка эффективного использования муниципального имущества</vt:lpstr>
      <vt:lpstr>Комиссия по снижению дебиторской задолженности, по исполнению бюджетных обязательств и обеспечению доходов  бюджета города Челябинска</vt:lpstr>
      <vt:lpstr>Слайд 59</vt:lpstr>
      <vt:lpstr>Слайд 60</vt:lpstr>
      <vt:lpstr>Контактная информация (в части вопросов аренды и продажи муниципального имущества и земельных участков)</vt:lpstr>
      <vt:lpstr>Слайд 62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Практика Челябинск</dc:title>
  <dc:creator>Анна О. Сиражитдинова</dc:creator>
  <cp:lastModifiedBy>Анна О. Гордейчук</cp:lastModifiedBy>
  <cp:revision>138</cp:revision>
  <dcterms:created xsi:type="dcterms:W3CDTF">2016-09-02T14:01:03Z</dcterms:created>
  <dcterms:modified xsi:type="dcterms:W3CDTF">2016-09-06T04:47:52Z</dcterms:modified>
</cp:coreProperties>
</file>